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85" r:id="rId2"/>
    <p:sldId id="294" r:id="rId3"/>
    <p:sldId id="284" r:id="rId4"/>
    <p:sldId id="282" r:id="rId5"/>
    <p:sldId id="286" r:id="rId6"/>
    <p:sldId id="287" r:id="rId7"/>
    <p:sldId id="288" r:id="rId8"/>
    <p:sldId id="289" r:id="rId9"/>
    <p:sldId id="290" r:id="rId10"/>
    <p:sldId id="291" r:id="rId11"/>
    <p:sldId id="292" r:id="rId12"/>
    <p:sldId id="293" r:id="rId13"/>
    <p:sldId id="281" r:id="rId14"/>
    <p:sldId id="283" r:id="rId15"/>
  </p:sldIdLst>
  <p:sldSz cx="12192000" cy="6858000"/>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0702" autoAdjust="0"/>
  </p:normalViewPr>
  <p:slideViewPr>
    <p:cSldViewPr snapToGrid="0">
      <p:cViewPr varScale="1">
        <p:scale>
          <a:sx n="78" d="100"/>
          <a:sy n="78" d="100"/>
        </p:scale>
        <p:origin x="1812" y="9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Valadas" userId="da0402e8ba9af136" providerId="LiveId" clId="{D659B821-7C50-4BDE-84E8-38216C8CC314}"/>
    <pc:docChg chg="custSel addSld modSld sldOrd">
      <pc:chgData name="Daniel Valadas" userId="da0402e8ba9af136" providerId="LiveId" clId="{D659B821-7C50-4BDE-84E8-38216C8CC314}" dt="2023-05-27T13:22:58.783" v="236"/>
      <pc:docMkLst>
        <pc:docMk/>
      </pc:docMkLst>
      <pc:sldChg chg="delSp mod ord modNotesTx">
        <pc:chgData name="Daniel Valadas" userId="da0402e8ba9af136" providerId="LiveId" clId="{D659B821-7C50-4BDE-84E8-38216C8CC314}" dt="2023-05-27T13:22:58.783" v="236"/>
        <pc:sldMkLst>
          <pc:docMk/>
          <pc:sldMk cId="1798577925" sldId="285"/>
        </pc:sldMkLst>
        <pc:picChg chg="del">
          <ac:chgData name="Daniel Valadas" userId="da0402e8ba9af136" providerId="LiveId" clId="{D659B821-7C50-4BDE-84E8-38216C8CC314}" dt="2023-05-21T03:18:45.661" v="0" actId="478"/>
          <ac:picMkLst>
            <pc:docMk/>
            <pc:sldMk cId="1798577925" sldId="285"/>
            <ac:picMk id="5" creationId="{D687FF75-F307-2979-01F7-A3FA542BB8E7}"/>
          </ac:picMkLst>
        </pc:picChg>
      </pc:sldChg>
      <pc:sldChg chg="delSp">
        <pc:chgData name="Daniel Valadas" userId="da0402e8ba9af136" providerId="LiveId" clId="{D659B821-7C50-4BDE-84E8-38216C8CC314}" dt="2023-05-21T03:22:20.772" v="173" actId="478"/>
        <pc:sldMkLst>
          <pc:docMk/>
          <pc:sldMk cId="242712773" sldId="286"/>
        </pc:sldMkLst>
        <pc:picChg chg="del">
          <ac:chgData name="Daniel Valadas" userId="da0402e8ba9af136" providerId="LiveId" clId="{D659B821-7C50-4BDE-84E8-38216C8CC314}" dt="2023-05-21T03:22:20.772" v="173" actId="478"/>
          <ac:picMkLst>
            <pc:docMk/>
            <pc:sldMk cId="242712773" sldId="286"/>
            <ac:picMk id="2050" creationId="{5730F488-E298-C042-E0C7-09032B27E99D}"/>
          </ac:picMkLst>
        </pc:picChg>
      </pc:sldChg>
      <pc:sldChg chg="modNotesTx">
        <pc:chgData name="Daniel Valadas" userId="da0402e8ba9af136" providerId="LiveId" clId="{D659B821-7C50-4BDE-84E8-38216C8CC314}" dt="2023-05-26T17:32:22.789" v="195" actId="20577"/>
        <pc:sldMkLst>
          <pc:docMk/>
          <pc:sldMk cId="1855015666" sldId="286"/>
        </pc:sldMkLst>
      </pc:sldChg>
      <pc:sldChg chg="modNotesTx">
        <pc:chgData name="Daniel Valadas" userId="da0402e8ba9af136" providerId="LiveId" clId="{D659B821-7C50-4BDE-84E8-38216C8CC314}" dt="2023-05-26T17:32:49.982" v="223" actId="20577"/>
        <pc:sldMkLst>
          <pc:docMk/>
          <pc:sldMk cId="3156458664" sldId="287"/>
        </pc:sldMkLst>
      </pc:sldChg>
      <pc:sldChg chg="modNotesTx">
        <pc:chgData name="Daniel Valadas" userId="da0402e8ba9af136" providerId="LiveId" clId="{D659B821-7C50-4BDE-84E8-38216C8CC314}" dt="2023-05-26T17:35:27.549" v="234" actId="20577"/>
        <pc:sldMkLst>
          <pc:docMk/>
          <pc:sldMk cId="1245008165" sldId="288"/>
        </pc:sldMkLst>
      </pc:sldChg>
      <pc:sldChg chg="addSp delSp modSp new mod chgLayout">
        <pc:chgData name="Daniel Valadas" userId="da0402e8ba9af136" providerId="LiveId" clId="{D659B821-7C50-4BDE-84E8-38216C8CC314}" dt="2023-05-26T17:30:56.677" v="177" actId="27614"/>
        <pc:sldMkLst>
          <pc:docMk/>
          <pc:sldMk cId="1098802395" sldId="294"/>
        </pc:sldMkLst>
        <pc:spChg chg="del">
          <ac:chgData name="Daniel Valadas" userId="da0402e8ba9af136" providerId="LiveId" clId="{D659B821-7C50-4BDE-84E8-38216C8CC314}" dt="2023-05-26T17:30:31.868" v="175" actId="700"/>
          <ac:spMkLst>
            <pc:docMk/>
            <pc:sldMk cId="1098802395" sldId="294"/>
            <ac:spMk id="2" creationId="{0A6493B3-7D85-6DB4-F0A5-955FB989FF56}"/>
          </ac:spMkLst>
        </pc:spChg>
        <pc:spChg chg="del">
          <ac:chgData name="Daniel Valadas" userId="da0402e8ba9af136" providerId="LiveId" clId="{D659B821-7C50-4BDE-84E8-38216C8CC314}" dt="2023-05-26T17:30:31.868" v="175" actId="700"/>
          <ac:spMkLst>
            <pc:docMk/>
            <pc:sldMk cId="1098802395" sldId="294"/>
            <ac:spMk id="3" creationId="{1D429D38-13A0-187B-5BA5-05A5D972BBD3}"/>
          </ac:spMkLst>
        </pc:spChg>
        <pc:picChg chg="add mod">
          <ac:chgData name="Daniel Valadas" userId="da0402e8ba9af136" providerId="LiveId" clId="{D659B821-7C50-4BDE-84E8-38216C8CC314}" dt="2023-05-26T17:30:56.677" v="177" actId="27614"/>
          <ac:picMkLst>
            <pc:docMk/>
            <pc:sldMk cId="1098802395" sldId="294"/>
            <ac:picMk id="5" creationId="{5ECA66E3-31D5-3800-5150-214180B76E1E}"/>
          </ac:picMkLst>
        </pc:picChg>
      </pc:sldChg>
    </pc:docChg>
  </pc:docChgLst>
  <pc:docChgLst>
    <pc:chgData name="Daniel Valadas" userId="da0402e8ba9af136" providerId="LiveId" clId="{FD69FF69-8719-4FF7-8BC4-E85ABBA2007B}"/>
    <pc:docChg chg="undo custSel addSld delSld modSld">
      <pc:chgData name="Daniel Valadas" userId="da0402e8ba9af136" providerId="LiveId" clId="{FD69FF69-8719-4FF7-8BC4-E85ABBA2007B}" dt="2023-06-01T02:44:01.197" v="5930"/>
      <pc:docMkLst>
        <pc:docMk/>
      </pc:docMkLst>
      <pc:sldChg chg="del">
        <pc:chgData name="Daniel Valadas" userId="da0402e8ba9af136" providerId="LiveId" clId="{FD69FF69-8719-4FF7-8BC4-E85ABBA2007B}" dt="2023-05-21T05:20:55.235" v="167" actId="47"/>
        <pc:sldMkLst>
          <pc:docMk/>
          <pc:sldMk cId="4255112104" sldId="259"/>
        </pc:sldMkLst>
      </pc:sldChg>
      <pc:sldChg chg="del">
        <pc:chgData name="Daniel Valadas" userId="da0402e8ba9af136" providerId="LiveId" clId="{FD69FF69-8719-4FF7-8BC4-E85ABBA2007B}" dt="2023-05-21T05:20:09.569" v="165" actId="2696"/>
        <pc:sldMkLst>
          <pc:docMk/>
          <pc:sldMk cId="1764735505" sldId="260"/>
        </pc:sldMkLst>
      </pc:sldChg>
      <pc:sldChg chg="del">
        <pc:chgData name="Daniel Valadas" userId="da0402e8ba9af136" providerId="LiveId" clId="{FD69FF69-8719-4FF7-8BC4-E85ABBA2007B}" dt="2023-05-21T05:20:12.799" v="166" actId="2696"/>
        <pc:sldMkLst>
          <pc:docMk/>
          <pc:sldMk cId="2566821808" sldId="261"/>
        </pc:sldMkLst>
      </pc:sldChg>
      <pc:sldChg chg="del">
        <pc:chgData name="Daniel Valadas" userId="da0402e8ba9af136" providerId="LiveId" clId="{FD69FF69-8719-4FF7-8BC4-E85ABBA2007B}" dt="2023-05-21T05:20:55.235" v="167" actId="47"/>
        <pc:sldMkLst>
          <pc:docMk/>
          <pc:sldMk cId="3884738544" sldId="262"/>
        </pc:sldMkLst>
      </pc:sldChg>
      <pc:sldChg chg="del">
        <pc:chgData name="Daniel Valadas" userId="da0402e8ba9af136" providerId="LiveId" clId="{FD69FF69-8719-4FF7-8BC4-E85ABBA2007B}" dt="2023-05-21T05:20:55.235" v="167" actId="47"/>
        <pc:sldMkLst>
          <pc:docMk/>
          <pc:sldMk cId="3336706655" sldId="263"/>
        </pc:sldMkLst>
      </pc:sldChg>
      <pc:sldChg chg="del">
        <pc:chgData name="Daniel Valadas" userId="da0402e8ba9af136" providerId="LiveId" clId="{FD69FF69-8719-4FF7-8BC4-E85ABBA2007B}" dt="2023-05-21T05:20:55.235" v="167" actId="47"/>
        <pc:sldMkLst>
          <pc:docMk/>
          <pc:sldMk cId="1652236607" sldId="264"/>
        </pc:sldMkLst>
      </pc:sldChg>
      <pc:sldChg chg="del">
        <pc:chgData name="Daniel Valadas" userId="da0402e8ba9af136" providerId="LiveId" clId="{FD69FF69-8719-4FF7-8BC4-E85ABBA2007B}" dt="2023-05-21T05:20:55.235" v="167" actId="47"/>
        <pc:sldMkLst>
          <pc:docMk/>
          <pc:sldMk cId="2357654554" sldId="265"/>
        </pc:sldMkLst>
      </pc:sldChg>
      <pc:sldChg chg="del">
        <pc:chgData name="Daniel Valadas" userId="da0402e8ba9af136" providerId="LiveId" clId="{FD69FF69-8719-4FF7-8BC4-E85ABBA2007B}" dt="2023-05-21T05:20:55.235" v="167" actId="47"/>
        <pc:sldMkLst>
          <pc:docMk/>
          <pc:sldMk cId="1703151597" sldId="266"/>
        </pc:sldMkLst>
      </pc:sldChg>
      <pc:sldChg chg="del">
        <pc:chgData name="Daniel Valadas" userId="da0402e8ba9af136" providerId="LiveId" clId="{FD69FF69-8719-4FF7-8BC4-E85ABBA2007B}" dt="2023-05-21T05:20:55.235" v="167" actId="47"/>
        <pc:sldMkLst>
          <pc:docMk/>
          <pc:sldMk cId="488899777" sldId="267"/>
        </pc:sldMkLst>
      </pc:sldChg>
      <pc:sldChg chg="del">
        <pc:chgData name="Daniel Valadas" userId="da0402e8ba9af136" providerId="LiveId" clId="{FD69FF69-8719-4FF7-8BC4-E85ABBA2007B}" dt="2023-05-21T05:20:55.235" v="167" actId="47"/>
        <pc:sldMkLst>
          <pc:docMk/>
          <pc:sldMk cId="3186593829" sldId="268"/>
        </pc:sldMkLst>
      </pc:sldChg>
      <pc:sldChg chg="del">
        <pc:chgData name="Daniel Valadas" userId="da0402e8ba9af136" providerId="LiveId" clId="{FD69FF69-8719-4FF7-8BC4-E85ABBA2007B}" dt="2023-05-21T05:20:55.235" v="167" actId="47"/>
        <pc:sldMkLst>
          <pc:docMk/>
          <pc:sldMk cId="3952596855" sldId="269"/>
        </pc:sldMkLst>
      </pc:sldChg>
      <pc:sldChg chg="del">
        <pc:chgData name="Daniel Valadas" userId="da0402e8ba9af136" providerId="LiveId" clId="{FD69FF69-8719-4FF7-8BC4-E85ABBA2007B}" dt="2023-05-21T05:20:55.235" v="167" actId="47"/>
        <pc:sldMkLst>
          <pc:docMk/>
          <pc:sldMk cId="3055038061" sldId="270"/>
        </pc:sldMkLst>
      </pc:sldChg>
      <pc:sldChg chg="del">
        <pc:chgData name="Daniel Valadas" userId="da0402e8ba9af136" providerId="LiveId" clId="{FD69FF69-8719-4FF7-8BC4-E85ABBA2007B}" dt="2023-05-21T05:20:55.235" v="167" actId="47"/>
        <pc:sldMkLst>
          <pc:docMk/>
          <pc:sldMk cId="367429036" sldId="271"/>
        </pc:sldMkLst>
      </pc:sldChg>
      <pc:sldChg chg="del">
        <pc:chgData name="Daniel Valadas" userId="da0402e8ba9af136" providerId="LiveId" clId="{FD69FF69-8719-4FF7-8BC4-E85ABBA2007B}" dt="2023-05-21T05:20:55.235" v="167" actId="47"/>
        <pc:sldMkLst>
          <pc:docMk/>
          <pc:sldMk cId="2272784437" sldId="272"/>
        </pc:sldMkLst>
      </pc:sldChg>
      <pc:sldChg chg="del">
        <pc:chgData name="Daniel Valadas" userId="da0402e8ba9af136" providerId="LiveId" clId="{FD69FF69-8719-4FF7-8BC4-E85ABBA2007B}" dt="2023-05-21T05:20:55.235" v="167" actId="47"/>
        <pc:sldMkLst>
          <pc:docMk/>
          <pc:sldMk cId="89741237" sldId="273"/>
        </pc:sldMkLst>
      </pc:sldChg>
      <pc:sldChg chg="del">
        <pc:chgData name="Daniel Valadas" userId="da0402e8ba9af136" providerId="LiveId" clId="{FD69FF69-8719-4FF7-8BC4-E85ABBA2007B}" dt="2023-05-21T05:20:55.235" v="167" actId="47"/>
        <pc:sldMkLst>
          <pc:docMk/>
          <pc:sldMk cId="3830618841" sldId="274"/>
        </pc:sldMkLst>
      </pc:sldChg>
      <pc:sldChg chg="del">
        <pc:chgData name="Daniel Valadas" userId="da0402e8ba9af136" providerId="LiveId" clId="{FD69FF69-8719-4FF7-8BC4-E85ABBA2007B}" dt="2023-05-21T05:20:55.235" v="167" actId="47"/>
        <pc:sldMkLst>
          <pc:docMk/>
          <pc:sldMk cId="943165243" sldId="275"/>
        </pc:sldMkLst>
      </pc:sldChg>
      <pc:sldChg chg="del">
        <pc:chgData name="Daniel Valadas" userId="da0402e8ba9af136" providerId="LiveId" clId="{FD69FF69-8719-4FF7-8BC4-E85ABBA2007B}" dt="2023-05-21T05:20:55.235" v="167" actId="47"/>
        <pc:sldMkLst>
          <pc:docMk/>
          <pc:sldMk cId="391605333" sldId="276"/>
        </pc:sldMkLst>
      </pc:sldChg>
      <pc:sldChg chg="del">
        <pc:chgData name="Daniel Valadas" userId="da0402e8ba9af136" providerId="LiveId" clId="{FD69FF69-8719-4FF7-8BC4-E85ABBA2007B}" dt="2023-05-21T05:20:55.235" v="167" actId="47"/>
        <pc:sldMkLst>
          <pc:docMk/>
          <pc:sldMk cId="3302006727" sldId="277"/>
        </pc:sldMkLst>
      </pc:sldChg>
      <pc:sldChg chg="del">
        <pc:chgData name="Daniel Valadas" userId="da0402e8ba9af136" providerId="LiveId" clId="{FD69FF69-8719-4FF7-8BC4-E85ABBA2007B}" dt="2023-05-21T05:20:55.235" v="167" actId="47"/>
        <pc:sldMkLst>
          <pc:docMk/>
          <pc:sldMk cId="1945299171" sldId="278"/>
        </pc:sldMkLst>
      </pc:sldChg>
      <pc:sldChg chg="del">
        <pc:chgData name="Daniel Valadas" userId="da0402e8ba9af136" providerId="LiveId" clId="{FD69FF69-8719-4FF7-8BC4-E85ABBA2007B}" dt="2023-05-21T05:20:55.235" v="167" actId="47"/>
        <pc:sldMkLst>
          <pc:docMk/>
          <pc:sldMk cId="3984469573" sldId="279"/>
        </pc:sldMkLst>
      </pc:sldChg>
      <pc:sldChg chg="del">
        <pc:chgData name="Daniel Valadas" userId="da0402e8ba9af136" providerId="LiveId" clId="{FD69FF69-8719-4FF7-8BC4-E85ABBA2007B}" dt="2023-05-21T05:20:55.235" v="167" actId="47"/>
        <pc:sldMkLst>
          <pc:docMk/>
          <pc:sldMk cId="61119227" sldId="280"/>
        </pc:sldMkLst>
      </pc:sldChg>
      <pc:sldChg chg="modNotesTx">
        <pc:chgData name="Daniel Valadas" userId="da0402e8ba9af136" providerId="LiveId" clId="{FD69FF69-8719-4FF7-8BC4-E85ABBA2007B}" dt="2023-06-01T02:44:01.197" v="5930"/>
        <pc:sldMkLst>
          <pc:docMk/>
          <pc:sldMk cId="375089312" sldId="281"/>
        </pc:sldMkLst>
      </pc:sldChg>
      <pc:sldChg chg="addSp delSp modSp add del mod delDesignElem chgLayout modNotesTx">
        <pc:chgData name="Daniel Valadas" userId="da0402e8ba9af136" providerId="LiveId" clId="{FD69FF69-8719-4FF7-8BC4-E85ABBA2007B}" dt="2023-05-21T05:31:08.071" v="333" actId="20577"/>
        <pc:sldMkLst>
          <pc:docMk/>
          <pc:sldMk cId="1335261260" sldId="282"/>
        </pc:sldMkLst>
        <pc:spChg chg="add del mod">
          <ac:chgData name="Daniel Valadas" userId="da0402e8ba9af136" providerId="LiveId" clId="{FD69FF69-8719-4FF7-8BC4-E85ABBA2007B}" dt="2023-05-21T05:25:28.097" v="234" actId="478"/>
          <ac:spMkLst>
            <pc:docMk/>
            <pc:sldMk cId="1335261260" sldId="282"/>
            <ac:spMk id="3" creationId="{FBBAC9BD-078A-B28E-DED1-8FE1F457F111}"/>
          </ac:spMkLst>
        </pc:spChg>
        <pc:spChg chg="add del mod ord">
          <ac:chgData name="Daniel Valadas" userId="da0402e8ba9af136" providerId="LiveId" clId="{FD69FF69-8719-4FF7-8BC4-E85ABBA2007B}" dt="2023-05-21T05:30:58.987" v="288" actId="478"/>
          <ac:spMkLst>
            <pc:docMk/>
            <pc:sldMk cId="1335261260" sldId="282"/>
            <ac:spMk id="4" creationId="{1377C65E-82BB-18E2-F709-29F5857DDE74}"/>
          </ac:spMkLst>
        </pc:spChg>
        <pc:spChg chg="add mod ord">
          <ac:chgData name="Daniel Valadas" userId="da0402e8ba9af136" providerId="LiveId" clId="{FD69FF69-8719-4FF7-8BC4-E85ABBA2007B}" dt="2023-05-21T05:31:08.071" v="333" actId="20577"/>
          <ac:spMkLst>
            <pc:docMk/>
            <pc:sldMk cId="1335261260" sldId="282"/>
            <ac:spMk id="5" creationId="{5CECDD0D-C959-F0D2-6323-B44E63C4D6E0}"/>
          </ac:spMkLst>
        </pc:spChg>
        <pc:spChg chg="del">
          <ac:chgData name="Daniel Valadas" userId="da0402e8ba9af136" providerId="LiveId" clId="{FD69FF69-8719-4FF7-8BC4-E85ABBA2007B}" dt="2023-05-21T05:24:25.983" v="176" actId="700"/>
          <ac:spMkLst>
            <pc:docMk/>
            <pc:sldMk cId="1335261260" sldId="282"/>
            <ac:spMk id="71" creationId="{0B761509-3B9A-49A6-A84B-C3D86811697D}"/>
          </ac:spMkLst>
        </pc:spChg>
        <pc:spChg chg="del">
          <ac:chgData name="Daniel Valadas" userId="da0402e8ba9af136" providerId="LiveId" clId="{FD69FF69-8719-4FF7-8BC4-E85ABBA2007B}" dt="2023-05-21T05:24:25.983" v="176" actId="700"/>
          <ac:spMkLst>
            <pc:docMk/>
            <pc:sldMk cId="1335261260" sldId="282"/>
            <ac:spMk id="73" creationId="{91DE43FD-EB47-414A-B0AB-169B0FFFA527}"/>
          </ac:spMkLst>
        </pc:spChg>
        <pc:grpChg chg="del">
          <ac:chgData name="Daniel Valadas" userId="da0402e8ba9af136" providerId="LiveId" clId="{FD69FF69-8719-4FF7-8BC4-E85ABBA2007B}" dt="2023-05-21T05:24:25.983" v="176" actId="700"/>
          <ac:grpSpMkLst>
            <pc:docMk/>
            <pc:sldMk cId="1335261260" sldId="282"/>
            <ac:grpSpMk id="75" creationId="{58495BCC-CE77-4CC2-952E-846F41119FD5}"/>
          </ac:grpSpMkLst>
        </pc:grpChg>
        <pc:picChg chg="add mod">
          <ac:chgData name="Daniel Valadas" userId="da0402e8ba9af136" providerId="LiveId" clId="{FD69FF69-8719-4FF7-8BC4-E85ABBA2007B}" dt="2023-05-21T05:30:23.779" v="241" actId="1076"/>
          <ac:picMkLst>
            <pc:docMk/>
            <pc:sldMk cId="1335261260" sldId="282"/>
            <ac:picMk id="2" creationId="{60E7DBDC-2A42-798A-D4D1-00159412151F}"/>
          </ac:picMkLst>
        </pc:picChg>
        <pc:picChg chg="del">
          <ac:chgData name="Daniel Valadas" userId="da0402e8ba9af136" providerId="LiveId" clId="{FD69FF69-8719-4FF7-8BC4-E85ABBA2007B}" dt="2023-05-21T05:21:29.474" v="172" actId="478"/>
          <ac:picMkLst>
            <pc:docMk/>
            <pc:sldMk cId="1335261260" sldId="282"/>
            <ac:picMk id="3074" creationId="{EAB65258-6DD0-4CC5-9B6A-8069A985A607}"/>
          </ac:picMkLst>
        </pc:picChg>
        <pc:picChg chg="add mod">
          <ac:chgData name="Daniel Valadas" userId="da0402e8ba9af136" providerId="LiveId" clId="{FD69FF69-8719-4FF7-8BC4-E85ABBA2007B}" dt="2023-05-21T05:30:20.878" v="240" actId="1076"/>
          <ac:picMkLst>
            <pc:docMk/>
            <pc:sldMk cId="1335261260" sldId="282"/>
            <ac:picMk id="3076" creationId="{F744042F-ACC8-3EE7-F539-CD2A13D28AA3}"/>
          </ac:picMkLst>
        </pc:picChg>
      </pc:sldChg>
      <pc:sldChg chg="addSp modSp mod modNotesTx">
        <pc:chgData name="Daniel Valadas" userId="da0402e8ba9af136" providerId="LiveId" clId="{FD69FF69-8719-4FF7-8BC4-E85ABBA2007B}" dt="2023-06-01T02:27:01.866" v="3175"/>
        <pc:sldMkLst>
          <pc:docMk/>
          <pc:sldMk cId="1798577925" sldId="285"/>
        </pc:sldMkLst>
        <pc:spChg chg="mod">
          <ac:chgData name="Daniel Valadas" userId="da0402e8ba9af136" providerId="LiveId" clId="{FD69FF69-8719-4FF7-8BC4-E85ABBA2007B}" dt="2023-05-23T01:11:30.462" v="1852"/>
          <ac:spMkLst>
            <pc:docMk/>
            <pc:sldMk cId="1798577925" sldId="285"/>
            <ac:spMk id="7" creationId="{AD2F945A-9054-878A-CFB7-728E13D6993E}"/>
          </ac:spMkLst>
        </pc:spChg>
        <pc:picChg chg="add mod">
          <ac:chgData name="Daniel Valadas" userId="da0402e8ba9af136" providerId="LiveId" clId="{FD69FF69-8719-4FF7-8BC4-E85ABBA2007B}" dt="2023-05-23T01:11:15.612" v="1850" actId="1076"/>
          <ac:picMkLst>
            <pc:docMk/>
            <pc:sldMk cId="1798577925" sldId="285"/>
            <ac:picMk id="4" creationId="{7E88072D-FF67-07E3-6E71-BC4C6447FC7B}"/>
          </ac:picMkLst>
        </pc:picChg>
      </pc:sldChg>
      <pc:sldChg chg="addSp delSp modSp del modNotesTx">
        <pc:chgData name="Daniel Valadas" userId="da0402e8ba9af136" providerId="LiveId" clId="{FD69FF69-8719-4FF7-8BC4-E85ABBA2007B}" dt="2023-05-21T04:50:14.656" v="15" actId="2696"/>
        <pc:sldMkLst>
          <pc:docMk/>
          <pc:sldMk cId="242712773" sldId="286"/>
        </pc:sldMkLst>
        <pc:picChg chg="add del mod">
          <ac:chgData name="Daniel Valadas" userId="da0402e8ba9af136" providerId="LiveId" clId="{FD69FF69-8719-4FF7-8BC4-E85ABBA2007B}" dt="2023-05-21T04:49:57.479" v="14" actId="478"/>
          <ac:picMkLst>
            <pc:docMk/>
            <pc:sldMk cId="242712773" sldId="286"/>
            <ac:picMk id="1026" creationId="{8339E307-1F21-6C19-EB64-146F3E12DE3B}"/>
          </ac:picMkLst>
        </pc:picChg>
      </pc:sldChg>
      <pc:sldChg chg="addSp delSp modSp new mod chgLayout modNotesTx">
        <pc:chgData name="Daniel Valadas" userId="da0402e8ba9af136" providerId="LiveId" clId="{FD69FF69-8719-4FF7-8BC4-E85ABBA2007B}" dt="2023-06-01T02:32:14.539" v="3494" actId="20577"/>
        <pc:sldMkLst>
          <pc:docMk/>
          <pc:sldMk cId="1855015666" sldId="286"/>
        </pc:sldMkLst>
        <pc:spChg chg="add del mod">
          <ac:chgData name="Daniel Valadas" userId="da0402e8ba9af136" providerId="LiveId" clId="{FD69FF69-8719-4FF7-8BC4-E85ABBA2007B}" dt="2023-05-21T04:50:37.982" v="30" actId="478"/>
          <ac:spMkLst>
            <pc:docMk/>
            <pc:sldMk cId="1855015666" sldId="286"/>
            <ac:spMk id="2" creationId="{A1B68C99-F156-9931-3046-BAB5DBEEDA76}"/>
          </ac:spMkLst>
        </pc:spChg>
        <pc:spChg chg="add mod">
          <ac:chgData name="Daniel Valadas" userId="da0402e8ba9af136" providerId="LiveId" clId="{FD69FF69-8719-4FF7-8BC4-E85ABBA2007B}" dt="2023-05-21T04:50:34.383" v="29" actId="20577"/>
          <ac:spMkLst>
            <pc:docMk/>
            <pc:sldMk cId="1855015666" sldId="286"/>
            <ac:spMk id="3" creationId="{16B9C404-1A8D-CBA9-B77B-50E2E48EE37D}"/>
          </ac:spMkLst>
        </pc:spChg>
        <pc:spChg chg="add mod">
          <ac:chgData name="Daniel Valadas" userId="da0402e8ba9af136" providerId="LiveId" clId="{FD69FF69-8719-4FF7-8BC4-E85ABBA2007B}" dt="2023-05-21T05:13:37.463" v="140" actId="20577"/>
          <ac:spMkLst>
            <pc:docMk/>
            <pc:sldMk cId="1855015666" sldId="286"/>
            <ac:spMk id="4" creationId="{8E58F031-2DCD-CDCF-1C4B-0F412F2B34A9}"/>
          </ac:spMkLst>
        </pc:spChg>
        <pc:spChg chg="add mod">
          <ac:chgData name="Daniel Valadas" userId="da0402e8ba9af136" providerId="LiveId" clId="{FD69FF69-8719-4FF7-8BC4-E85ABBA2007B}" dt="2023-05-21T05:43:21.569" v="459" actId="1076"/>
          <ac:spMkLst>
            <pc:docMk/>
            <pc:sldMk cId="1855015666" sldId="286"/>
            <ac:spMk id="7" creationId="{D08C97CF-15B4-228E-5854-9A4879119FC8}"/>
          </ac:spMkLst>
        </pc:spChg>
        <pc:spChg chg="add mod">
          <ac:chgData name="Daniel Valadas" userId="da0402e8ba9af136" providerId="LiveId" clId="{FD69FF69-8719-4FF7-8BC4-E85ABBA2007B}" dt="2023-05-21T05:44:03.397" v="481" actId="1076"/>
          <ac:spMkLst>
            <pc:docMk/>
            <pc:sldMk cId="1855015666" sldId="286"/>
            <ac:spMk id="28" creationId="{E587AD51-0A64-1322-E2E7-15D131D4F5F1}"/>
          </ac:spMkLst>
        </pc:spChg>
        <pc:picChg chg="add mod modCrop">
          <ac:chgData name="Daniel Valadas" userId="da0402e8ba9af136" providerId="LiveId" clId="{FD69FF69-8719-4FF7-8BC4-E85ABBA2007B}" dt="2023-05-21T05:37:52.432" v="366" actId="1076"/>
          <ac:picMkLst>
            <pc:docMk/>
            <pc:sldMk cId="1855015666" sldId="286"/>
            <ac:picMk id="6" creationId="{9521283B-2C72-BC50-71FA-60293987FB90}"/>
          </ac:picMkLst>
        </pc:picChg>
        <pc:picChg chg="add mod modCrop">
          <ac:chgData name="Daniel Valadas" userId="da0402e8ba9af136" providerId="LiveId" clId="{FD69FF69-8719-4FF7-8BC4-E85ABBA2007B}" dt="2023-05-21T05:43:21.569" v="459" actId="1076"/>
          <ac:picMkLst>
            <pc:docMk/>
            <pc:sldMk cId="1855015666" sldId="286"/>
            <ac:picMk id="9" creationId="{E7B17C62-BD0B-5076-1DAC-46965107ACE8}"/>
          </ac:picMkLst>
        </pc:picChg>
        <pc:picChg chg="add mod">
          <ac:chgData name="Daniel Valadas" userId="da0402e8ba9af136" providerId="LiveId" clId="{FD69FF69-8719-4FF7-8BC4-E85ABBA2007B}" dt="2023-05-21T05:42:53.932" v="458" actId="1076"/>
          <ac:picMkLst>
            <pc:docMk/>
            <pc:sldMk cId="1855015666" sldId="286"/>
            <ac:picMk id="11" creationId="{B819C6EB-26F9-DB38-1ADC-FED5232BB7F3}"/>
          </ac:picMkLst>
        </pc:picChg>
        <pc:picChg chg="add mod">
          <ac:chgData name="Daniel Valadas" userId="da0402e8ba9af136" providerId="LiveId" clId="{FD69FF69-8719-4FF7-8BC4-E85ABBA2007B}" dt="2023-05-21T05:42:53.932" v="458" actId="1076"/>
          <ac:picMkLst>
            <pc:docMk/>
            <pc:sldMk cId="1855015666" sldId="286"/>
            <ac:picMk id="13" creationId="{A54CD782-91CA-118A-F2C0-B65A07C0A76A}"/>
          </ac:picMkLst>
        </pc:picChg>
        <pc:picChg chg="add mod">
          <ac:chgData name="Daniel Valadas" userId="da0402e8ba9af136" providerId="LiveId" clId="{FD69FF69-8719-4FF7-8BC4-E85ABBA2007B}" dt="2023-05-21T05:42:53.932" v="458" actId="1076"/>
          <ac:picMkLst>
            <pc:docMk/>
            <pc:sldMk cId="1855015666" sldId="286"/>
            <ac:picMk id="15" creationId="{EB66ED54-306E-89F0-6BFE-5B77E59F4060}"/>
          </ac:picMkLst>
        </pc:picChg>
        <pc:picChg chg="add mod">
          <ac:chgData name="Daniel Valadas" userId="da0402e8ba9af136" providerId="LiveId" clId="{FD69FF69-8719-4FF7-8BC4-E85ABBA2007B}" dt="2023-05-21T05:42:53.932" v="458" actId="1076"/>
          <ac:picMkLst>
            <pc:docMk/>
            <pc:sldMk cId="1855015666" sldId="286"/>
            <ac:picMk id="17" creationId="{FFABFA6E-F7CA-CDA5-C767-49799586CAA8}"/>
          </ac:picMkLst>
        </pc:picChg>
        <pc:picChg chg="add mod">
          <ac:chgData name="Daniel Valadas" userId="da0402e8ba9af136" providerId="LiveId" clId="{FD69FF69-8719-4FF7-8BC4-E85ABBA2007B}" dt="2023-05-21T05:42:53.932" v="458" actId="1076"/>
          <ac:picMkLst>
            <pc:docMk/>
            <pc:sldMk cId="1855015666" sldId="286"/>
            <ac:picMk id="19" creationId="{0556B52A-0D1A-AC8F-942A-297E3234415D}"/>
          </ac:picMkLst>
        </pc:picChg>
        <pc:picChg chg="add mod">
          <ac:chgData name="Daniel Valadas" userId="da0402e8ba9af136" providerId="LiveId" clId="{FD69FF69-8719-4FF7-8BC4-E85ABBA2007B}" dt="2023-05-21T05:42:53.932" v="458" actId="1076"/>
          <ac:picMkLst>
            <pc:docMk/>
            <pc:sldMk cId="1855015666" sldId="286"/>
            <ac:picMk id="21" creationId="{301FBBF5-9D2B-D246-FECF-9BBF4A6B7ED6}"/>
          </ac:picMkLst>
        </pc:picChg>
        <pc:picChg chg="add mod">
          <ac:chgData name="Daniel Valadas" userId="da0402e8ba9af136" providerId="LiveId" clId="{FD69FF69-8719-4FF7-8BC4-E85ABBA2007B}" dt="2023-05-21T05:42:53.932" v="458" actId="1076"/>
          <ac:picMkLst>
            <pc:docMk/>
            <pc:sldMk cId="1855015666" sldId="286"/>
            <ac:picMk id="23" creationId="{5057512D-819D-4EDE-FEDF-D3F322594AB0}"/>
          </ac:picMkLst>
        </pc:picChg>
        <pc:picChg chg="add mod">
          <ac:chgData name="Daniel Valadas" userId="da0402e8ba9af136" providerId="LiveId" clId="{FD69FF69-8719-4FF7-8BC4-E85ABBA2007B}" dt="2023-05-21T05:42:53.932" v="458" actId="1076"/>
          <ac:picMkLst>
            <pc:docMk/>
            <pc:sldMk cId="1855015666" sldId="286"/>
            <ac:picMk id="25" creationId="{D9C01F8B-9E02-B2CB-58DB-6BC6290B6CA1}"/>
          </ac:picMkLst>
        </pc:picChg>
        <pc:picChg chg="add mod">
          <ac:chgData name="Daniel Valadas" userId="da0402e8ba9af136" providerId="LiveId" clId="{FD69FF69-8719-4FF7-8BC4-E85ABBA2007B}" dt="2023-05-21T05:42:53.932" v="458" actId="1076"/>
          <ac:picMkLst>
            <pc:docMk/>
            <pc:sldMk cId="1855015666" sldId="286"/>
            <ac:picMk id="27" creationId="{526C963D-6AA5-4203-E933-DCCB2892F950}"/>
          </ac:picMkLst>
        </pc:picChg>
        <pc:picChg chg="add del mod">
          <ac:chgData name="Daniel Valadas" userId="da0402e8ba9af136" providerId="LiveId" clId="{FD69FF69-8719-4FF7-8BC4-E85ABBA2007B}" dt="2023-05-21T05:06:22.828" v="38" actId="478"/>
          <ac:picMkLst>
            <pc:docMk/>
            <pc:sldMk cId="1855015666" sldId="286"/>
            <ac:picMk id="2050" creationId="{6825F570-1978-D525-F90E-DF39E74B9A79}"/>
          </ac:picMkLst>
        </pc:picChg>
        <pc:picChg chg="add del mod">
          <ac:chgData name="Daniel Valadas" userId="da0402e8ba9af136" providerId="LiveId" clId="{FD69FF69-8719-4FF7-8BC4-E85ABBA2007B}" dt="2023-05-21T05:06:21.764" v="37" actId="478"/>
          <ac:picMkLst>
            <pc:docMk/>
            <pc:sldMk cId="1855015666" sldId="286"/>
            <ac:picMk id="2052" creationId="{CEF70349-6E4A-BBFB-E278-762911687D8C}"/>
          </ac:picMkLst>
        </pc:picChg>
      </pc:sldChg>
      <pc:sldChg chg="addSp delSp modSp new mod modNotesTx">
        <pc:chgData name="Daniel Valadas" userId="da0402e8ba9af136" providerId="LiveId" clId="{FD69FF69-8719-4FF7-8BC4-E85ABBA2007B}" dt="2023-06-01T02:32:38.404" v="3563" actId="20577"/>
        <pc:sldMkLst>
          <pc:docMk/>
          <pc:sldMk cId="3156458664" sldId="287"/>
        </pc:sldMkLst>
        <pc:spChg chg="del mod">
          <ac:chgData name="Daniel Valadas" userId="da0402e8ba9af136" providerId="LiveId" clId="{FD69FF69-8719-4FF7-8BC4-E85ABBA2007B}" dt="2023-05-23T06:15:19.698" v="3093" actId="478"/>
          <ac:spMkLst>
            <pc:docMk/>
            <pc:sldMk cId="3156458664" sldId="287"/>
            <ac:spMk id="2" creationId="{E95E8AE9-5C70-6D61-614B-2F9025F8434F}"/>
          </ac:spMkLst>
        </pc:spChg>
        <pc:spChg chg="mod">
          <ac:chgData name="Daniel Valadas" userId="da0402e8ba9af136" providerId="LiveId" clId="{FD69FF69-8719-4FF7-8BC4-E85ABBA2007B}" dt="2023-05-21T06:01:46.771" v="575" actId="20577"/>
          <ac:spMkLst>
            <pc:docMk/>
            <pc:sldMk cId="3156458664" sldId="287"/>
            <ac:spMk id="3" creationId="{A0A78C34-A75F-5C49-F7B5-6C8C5BED4271}"/>
          </ac:spMkLst>
        </pc:spChg>
        <pc:spChg chg="add mod">
          <ac:chgData name="Daniel Valadas" userId="da0402e8ba9af136" providerId="LiveId" clId="{FD69FF69-8719-4FF7-8BC4-E85ABBA2007B}" dt="2023-05-21T06:57:59.768" v="1206" actId="20577"/>
          <ac:spMkLst>
            <pc:docMk/>
            <pc:sldMk cId="3156458664" sldId="287"/>
            <ac:spMk id="4" creationId="{DCF108A9-373E-0063-1991-1921EC70D7F2}"/>
          </ac:spMkLst>
        </pc:spChg>
        <pc:spChg chg="add del mod">
          <ac:chgData name="Daniel Valadas" userId="da0402e8ba9af136" providerId="LiveId" clId="{FD69FF69-8719-4FF7-8BC4-E85ABBA2007B}" dt="2023-05-23T06:13:47.453" v="3091"/>
          <ac:spMkLst>
            <pc:docMk/>
            <pc:sldMk cId="3156458664" sldId="287"/>
            <ac:spMk id="5" creationId="{C8AEF84B-7FC3-DC63-084C-EE7124DABFC1}"/>
          </ac:spMkLst>
        </pc:spChg>
        <pc:spChg chg="add mod">
          <ac:chgData name="Daniel Valadas" userId="da0402e8ba9af136" providerId="LiveId" clId="{FD69FF69-8719-4FF7-8BC4-E85ABBA2007B}" dt="2023-05-23T06:16:24.498" v="3137" actId="14100"/>
          <ac:spMkLst>
            <pc:docMk/>
            <pc:sldMk cId="3156458664" sldId="287"/>
            <ac:spMk id="6" creationId="{721D1C94-02F1-1F1B-83F8-43673D140AF7}"/>
          </ac:spMkLst>
        </pc:spChg>
        <pc:picChg chg="add del mod">
          <ac:chgData name="Daniel Valadas" userId="da0402e8ba9af136" providerId="LiveId" clId="{FD69FF69-8719-4FF7-8BC4-E85ABBA2007B}" dt="2023-05-23T06:15:19.698" v="3093" actId="478"/>
          <ac:picMkLst>
            <pc:docMk/>
            <pc:sldMk cId="3156458664" sldId="287"/>
            <ac:picMk id="2052" creationId="{B520638D-984F-B4FB-96AC-F198AEB51B49}"/>
          </ac:picMkLst>
        </pc:picChg>
        <pc:picChg chg="add mod">
          <ac:chgData name="Daniel Valadas" userId="da0402e8ba9af136" providerId="LiveId" clId="{FD69FF69-8719-4FF7-8BC4-E85ABBA2007B}" dt="2023-05-23T06:16:26.405" v="3138" actId="1076"/>
          <ac:picMkLst>
            <pc:docMk/>
            <pc:sldMk cId="3156458664" sldId="287"/>
            <ac:picMk id="2054" creationId="{9735D51B-C149-698B-CC79-CC8381CC844F}"/>
          </ac:picMkLst>
        </pc:picChg>
      </pc:sldChg>
      <pc:sldChg chg="addSp modSp new mod modNotesTx">
        <pc:chgData name="Daniel Valadas" userId="da0402e8ba9af136" providerId="LiveId" clId="{FD69FF69-8719-4FF7-8BC4-E85ABBA2007B}" dt="2023-06-01T02:33:24.011" v="3709" actId="20577"/>
        <pc:sldMkLst>
          <pc:docMk/>
          <pc:sldMk cId="1245008165" sldId="288"/>
        </pc:sldMkLst>
        <pc:spChg chg="mod">
          <ac:chgData name="Daniel Valadas" userId="da0402e8ba9af136" providerId="LiveId" clId="{FD69FF69-8719-4FF7-8BC4-E85ABBA2007B}" dt="2023-05-21T16:03:47.783" v="1255" actId="20577"/>
          <ac:spMkLst>
            <pc:docMk/>
            <pc:sldMk cId="1245008165" sldId="288"/>
            <ac:spMk id="2" creationId="{AE8D586B-C231-CFDB-6229-2C11F1DC97D5}"/>
          </ac:spMkLst>
        </pc:spChg>
        <pc:spChg chg="mod">
          <ac:chgData name="Daniel Valadas" userId="da0402e8ba9af136" providerId="LiveId" clId="{FD69FF69-8719-4FF7-8BC4-E85ABBA2007B}" dt="2023-05-21T16:03:30.392" v="1228" actId="20577"/>
          <ac:spMkLst>
            <pc:docMk/>
            <pc:sldMk cId="1245008165" sldId="288"/>
            <ac:spMk id="3" creationId="{B13F63A7-301D-DB57-585A-EB89BB2E7F46}"/>
          </ac:spMkLst>
        </pc:spChg>
        <pc:spChg chg="add mod">
          <ac:chgData name="Daniel Valadas" userId="da0402e8ba9af136" providerId="LiveId" clId="{FD69FF69-8719-4FF7-8BC4-E85ABBA2007B}" dt="2023-05-21T21:52:58.649" v="1560" actId="1076"/>
          <ac:spMkLst>
            <pc:docMk/>
            <pc:sldMk cId="1245008165" sldId="288"/>
            <ac:spMk id="4" creationId="{33B91565-F254-EF7A-6B01-0BB80D678711}"/>
          </ac:spMkLst>
        </pc:spChg>
        <pc:picChg chg="add mod">
          <ac:chgData name="Daniel Valadas" userId="da0402e8ba9af136" providerId="LiveId" clId="{FD69FF69-8719-4FF7-8BC4-E85ABBA2007B}" dt="2023-05-23T06:17:32.956" v="3143" actId="14100"/>
          <ac:picMkLst>
            <pc:docMk/>
            <pc:sldMk cId="1245008165" sldId="288"/>
            <ac:picMk id="6" creationId="{90B1CD28-A2A3-D142-3B8E-648932D6D795}"/>
          </ac:picMkLst>
        </pc:picChg>
      </pc:sldChg>
      <pc:sldChg chg="addSp delSp modSp new mod modNotesTx">
        <pc:chgData name="Daniel Valadas" userId="da0402e8ba9af136" providerId="LiveId" clId="{FD69FF69-8719-4FF7-8BC4-E85ABBA2007B}" dt="2023-05-23T06:18:38.190" v="3149" actId="1076"/>
        <pc:sldMkLst>
          <pc:docMk/>
          <pc:sldMk cId="1803867970" sldId="289"/>
        </pc:sldMkLst>
        <pc:spChg chg="mod">
          <ac:chgData name="Daniel Valadas" userId="da0402e8ba9af136" providerId="LiveId" clId="{FD69FF69-8719-4FF7-8BC4-E85ABBA2007B}" dt="2023-05-23T00:08:12.226" v="1591" actId="20577"/>
          <ac:spMkLst>
            <pc:docMk/>
            <pc:sldMk cId="1803867970" sldId="289"/>
            <ac:spMk id="2" creationId="{8A2FC35F-607E-592D-E11F-D73777575D8A}"/>
          </ac:spMkLst>
        </pc:spChg>
        <pc:spChg chg="mod">
          <ac:chgData name="Daniel Valadas" userId="da0402e8ba9af136" providerId="LiveId" clId="{FD69FF69-8719-4FF7-8BC4-E85ABBA2007B}" dt="2023-05-23T00:08:03.714" v="1586" actId="20577"/>
          <ac:spMkLst>
            <pc:docMk/>
            <pc:sldMk cId="1803867970" sldId="289"/>
            <ac:spMk id="3" creationId="{6750CFF3-707A-746D-604A-968C60AEB55A}"/>
          </ac:spMkLst>
        </pc:spChg>
        <pc:spChg chg="add mod">
          <ac:chgData name="Daniel Valadas" userId="da0402e8ba9af136" providerId="LiveId" clId="{FD69FF69-8719-4FF7-8BC4-E85ABBA2007B}" dt="2023-05-23T00:11:36.346" v="1834" actId="403"/>
          <ac:spMkLst>
            <pc:docMk/>
            <pc:sldMk cId="1803867970" sldId="289"/>
            <ac:spMk id="4" creationId="{DAFC13D7-75DD-BE1A-3A2C-A68F615AF20A}"/>
          </ac:spMkLst>
        </pc:spChg>
        <pc:spChg chg="add del mod">
          <ac:chgData name="Daniel Valadas" userId="da0402e8ba9af136" providerId="LiveId" clId="{FD69FF69-8719-4FF7-8BC4-E85ABBA2007B}" dt="2023-05-23T06:18:06.539" v="3146" actId="478"/>
          <ac:spMkLst>
            <pc:docMk/>
            <pc:sldMk cId="1803867970" sldId="289"/>
            <ac:spMk id="5" creationId="{268C9C1B-2C94-9F3F-E4D5-3897DE26B8DF}"/>
          </ac:spMkLst>
        </pc:spChg>
        <pc:picChg chg="add mod">
          <ac:chgData name="Daniel Valadas" userId="da0402e8ba9af136" providerId="LiveId" clId="{FD69FF69-8719-4FF7-8BC4-E85ABBA2007B}" dt="2023-05-23T06:18:38.190" v="3149" actId="1076"/>
          <ac:picMkLst>
            <pc:docMk/>
            <pc:sldMk cId="1803867970" sldId="289"/>
            <ac:picMk id="7" creationId="{2526804B-35B7-8496-B5B9-0D970A4A9BB9}"/>
          </ac:picMkLst>
        </pc:picChg>
      </pc:sldChg>
      <pc:sldChg chg="addSp modSp new mod modNotesTx">
        <pc:chgData name="Daniel Valadas" userId="da0402e8ba9af136" providerId="LiveId" clId="{FD69FF69-8719-4FF7-8BC4-E85ABBA2007B}" dt="2023-06-01T02:33:52.435" v="3765" actId="20577"/>
        <pc:sldMkLst>
          <pc:docMk/>
          <pc:sldMk cId="571909969" sldId="290"/>
        </pc:sldMkLst>
        <pc:spChg chg="mod">
          <ac:chgData name="Daniel Valadas" userId="da0402e8ba9af136" providerId="LiveId" clId="{FD69FF69-8719-4FF7-8BC4-E85ABBA2007B}" dt="2023-05-23T06:19:28.280" v="3151"/>
          <ac:spMkLst>
            <pc:docMk/>
            <pc:sldMk cId="571909969" sldId="290"/>
            <ac:spMk id="2" creationId="{F4961680-A0EC-2DEB-3F84-3562E58342A8}"/>
          </ac:spMkLst>
        </pc:spChg>
        <pc:spChg chg="mod">
          <ac:chgData name="Daniel Valadas" userId="da0402e8ba9af136" providerId="LiveId" clId="{FD69FF69-8719-4FF7-8BC4-E85ABBA2007B}" dt="2023-05-23T00:15:04.527" v="1843" actId="20577"/>
          <ac:spMkLst>
            <pc:docMk/>
            <pc:sldMk cId="571909969" sldId="290"/>
            <ac:spMk id="3" creationId="{3288E237-9629-60B5-F6A9-A5AB253437F2}"/>
          </ac:spMkLst>
        </pc:spChg>
        <pc:spChg chg="add mod">
          <ac:chgData name="Daniel Valadas" userId="da0402e8ba9af136" providerId="LiveId" clId="{FD69FF69-8719-4FF7-8BC4-E85ABBA2007B}" dt="2023-05-23T06:19:16.319" v="3150"/>
          <ac:spMkLst>
            <pc:docMk/>
            <pc:sldMk cId="571909969" sldId="290"/>
            <ac:spMk id="4" creationId="{0C2B6B92-E078-552E-8373-4679E6299D8C}"/>
          </ac:spMkLst>
        </pc:spChg>
        <pc:picChg chg="add mod">
          <ac:chgData name="Daniel Valadas" userId="da0402e8ba9af136" providerId="LiveId" clId="{FD69FF69-8719-4FF7-8BC4-E85ABBA2007B}" dt="2023-05-23T06:19:53.025" v="3157" actId="1076"/>
          <ac:picMkLst>
            <pc:docMk/>
            <pc:sldMk cId="571909969" sldId="290"/>
            <ac:picMk id="6" creationId="{F138C8B1-7FCB-F6AA-C903-313FEE492F78}"/>
          </ac:picMkLst>
        </pc:picChg>
      </pc:sldChg>
      <pc:sldChg chg="addSp delSp modSp new mod modNotesTx">
        <pc:chgData name="Daniel Valadas" userId="da0402e8ba9af136" providerId="LiveId" clId="{FD69FF69-8719-4FF7-8BC4-E85ABBA2007B}" dt="2023-06-01T02:38:25.370" v="4820" actId="20577"/>
        <pc:sldMkLst>
          <pc:docMk/>
          <pc:sldMk cId="2456672571" sldId="291"/>
        </pc:sldMkLst>
        <pc:spChg chg="del mod">
          <ac:chgData name="Daniel Valadas" userId="da0402e8ba9af136" providerId="LiveId" clId="{FD69FF69-8719-4FF7-8BC4-E85ABBA2007B}" dt="2023-05-23T05:09:07.824" v="2167" actId="478"/>
          <ac:spMkLst>
            <pc:docMk/>
            <pc:sldMk cId="2456672571" sldId="291"/>
            <ac:spMk id="2" creationId="{348918F7-6418-53FC-194F-351FAF529756}"/>
          </ac:spMkLst>
        </pc:spChg>
        <pc:spChg chg="mod">
          <ac:chgData name="Daniel Valadas" userId="da0402e8ba9af136" providerId="LiveId" clId="{FD69FF69-8719-4FF7-8BC4-E85ABBA2007B}" dt="2023-05-23T05:09:21.732" v="2182" actId="20577"/>
          <ac:spMkLst>
            <pc:docMk/>
            <pc:sldMk cId="2456672571" sldId="291"/>
            <ac:spMk id="3" creationId="{C01F1A97-2031-A0FB-20A3-C5A99A37DF64}"/>
          </ac:spMkLst>
        </pc:spChg>
        <pc:spChg chg="add mod">
          <ac:chgData name="Daniel Valadas" userId="da0402e8ba9af136" providerId="LiveId" clId="{FD69FF69-8719-4FF7-8BC4-E85ABBA2007B}" dt="2023-05-23T05:06:09.919" v="2166" actId="1076"/>
          <ac:spMkLst>
            <pc:docMk/>
            <pc:sldMk cId="2456672571" sldId="291"/>
            <ac:spMk id="18" creationId="{31665A2F-813F-FC01-A5EF-347A24DAAA9E}"/>
          </ac:spMkLst>
        </pc:spChg>
        <pc:spChg chg="add del mod">
          <ac:chgData name="Daniel Valadas" userId="da0402e8ba9af136" providerId="LiveId" clId="{FD69FF69-8719-4FF7-8BC4-E85ABBA2007B}" dt="2023-05-23T05:09:18.086" v="2177" actId="478"/>
          <ac:spMkLst>
            <pc:docMk/>
            <pc:sldMk cId="2456672571" sldId="291"/>
            <ac:spMk id="20" creationId="{2B69F778-9888-C6C8-316F-4A893702343B}"/>
          </ac:spMkLst>
        </pc:spChg>
        <pc:picChg chg="add del mod">
          <ac:chgData name="Daniel Valadas" userId="da0402e8ba9af136" providerId="LiveId" clId="{FD69FF69-8719-4FF7-8BC4-E85ABBA2007B}" dt="2023-05-23T05:01:13.604" v="2045"/>
          <ac:picMkLst>
            <pc:docMk/>
            <pc:sldMk cId="2456672571" sldId="291"/>
            <ac:picMk id="5" creationId="{4791FADD-4E51-E892-4D99-2D3692918147}"/>
          </ac:picMkLst>
        </pc:picChg>
        <pc:picChg chg="add del mod">
          <ac:chgData name="Daniel Valadas" userId="da0402e8ba9af136" providerId="LiveId" clId="{FD69FF69-8719-4FF7-8BC4-E85ABBA2007B}" dt="2023-05-23T05:01:13.604" v="2045"/>
          <ac:picMkLst>
            <pc:docMk/>
            <pc:sldMk cId="2456672571" sldId="291"/>
            <ac:picMk id="7" creationId="{6F98B121-611F-9623-B700-5632505C40B7}"/>
          </ac:picMkLst>
        </pc:picChg>
        <pc:picChg chg="add del mod">
          <ac:chgData name="Daniel Valadas" userId="da0402e8ba9af136" providerId="LiveId" clId="{FD69FF69-8719-4FF7-8BC4-E85ABBA2007B}" dt="2023-05-23T05:01:13.604" v="2045"/>
          <ac:picMkLst>
            <pc:docMk/>
            <pc:sldMk cId="2456672571" sldId="291"/>
            <ac:picMk id="9" creationId="{703EC2F5-73DC-3876-B2C3-0BA4CF300D8D}"/>
          </ac:picMkLst>
        </pc:picChg>
        <pc:picChg chg="add mod">
          <ac:chgData name="Daniel Valadas" userId="da0402e8ba9af136" providerId="LiveId" clId="{FD69FF69-8719-4FF7-8BC4-E85ABBA2007B}" dt="2023-05-23T05:03:05.357" v="2141"/>
          <ac:picMkLst>
            <pc:docMk/>
            <pc:sldMk cId="2456672571" sldId="291"/>
            <ac:picMk id="11" creationId="{6E652368-BDE5-B864-790D-386328457347}"/>
          </ac:picMkLst>
        </pc:picChg>
        <pc:picChg chg="add mod">
          <ac:chgData name="Daniel Valadas" userId="da0402e8ba9af136" providerId="LiveId" clId="{FD69FF69-8719-4FF7-8BC4-E85ABBA2007B}" dt="2023-05-23T05:02:19.478" v="2119" actId="1035"/>
          <ac:picMkLst>
            <pc:docMk/>
            <pc:sldMk cId="2456672571" sldId="291"/>
            <ac:picMk id="13" creationId="{8A38A974-EEAB-A3EB-2C47-57C1B1B3D585}"/>
          </ac:picMkLst>
        </pc:picChg>
        <pc:picChg chg="add mod">
          <ac:chgData name="Daniel Valadas" userId="da0402e8ba9af136" providerId="LiveId" clId="{FD69FF69-8719-4FF7-8BC4-E85ABBA2007B}" dt="2023-05-23T05:02:28.394" v="2121" actId="1076"/>
          <ac:picMkLst>
            <pc:docMk/>
            <pc:sldMk cId="2456672571" sldId="291"/>
            <ac:picMk id="15" creationId="{837D000E-566D-8C83-0056-3356B6B4BB61}"/>
          </ac:picMkLst>
        </pc:picChg>
        <pc:picChg chg="add mod">
          <ac:chgData name="Daniel Valadas" userId="da0402e8ba9af136" providerId="LiveId" clId="{FD69FF69-8719-4FF7-8BC4-E85ABBA2007B}" dt="2023-05-23T05:03:17.339" v="2142"/>
          <ac:picMkLst>
            <pc:docMk/>
            <pc:sldMk cId="2456672571" sldId="291"/>
            <ac:picMk id="16" creationId="{1B6FA929-7ABB-0C72-337E-5504DBDC31EA}"/>
          </ac:picMkLst>
        </pc:picChg>
        <pc:picChg chg="add mod">
          <ac:chgData name="Daniel Valadas" userId="da0402e8ba9af136" providerId="LiveId" clId="{FD69FF69-8719-4FF7-8BC4-E85ABBA2007B}" dt="2023-05-23T05:03:21.699" v="2143"/>
          <ac:picMkLst>
            <pc:docMk/>
            <pc:sldMk cId="2456672571" sldId="291"/>
            <ac:picMk id="17" creationId="{991AE3E2-29A1-BD10-5698-DE7A235ABE1C}"/>
          </ac:picMkLst>
        </pc:picChg>
        <pc:picChg chg="add mod">
          <ac:chgData name="Daniel Valadas" userId="da0402e8ba9af136" providerId="LiveId" clId="{FD69FF69-8719-4FF7-8BC4-E85ABBA2007B}" dt="2023-05-23T05:09:13.663" v="2176" actId="1038"/>
          <ac:picMkLst>
            <pc:docMk/>
            <pc:sldMk cId="2456672571" sldId="291"/>
            <ac:picMk id="1026" creationId="{6314FA2E-22CF-9581-53AD-F056E0027803}"/>
          </ac:picMkLst>
        </pc:picChg>
        <pc:picChg chg="add mod">
          <ac:chgData name="Daniel Valadas" userId="da0402e8ba9af136" providerId="LiveId" clId="{FD69FF69-8719-4FF7-8BC4-E85ABBA2007B}" dt="2023-05-23T05:06:05.526" v="2165" actId="1440"/>
          <ac:picMkLst>
            <pc:docMk/>
            <pc:sldMk cId="2456672571" sldId="291"/>
            <ac:picMk id="1028" creationId="{D42E81F4-1417-EB2B-8EF0-979372E4655D}"/>
          </ac:picMkLst>
        </pc:picChg>
      </pc:sldChg>
      <pc:sldChg chg="addSp modSp new mod">
        <pc:chgData name="Daniel Valadas" userId="da0402e8ba9af136" providerId="LiveId" clId="{FD69FF69-8719-4FF7-8BC4-E85ABBA2007B}" dt="2023-06-01T02:38:36.371" v="4821" actId="313"/>
        <pc:sldMkLst>
          <pc:docMk/>
          <pc:sldMk cId="1478075095" sldId="292"/>
        </pc:sldMkLst>
        <pc:spChg chg="mod">
          <ac:chgData name="Daniel Valadas" userId="da0402e8ba9af136" providerId="LiveId" clId="{FD69FF69-8719-4FF7-8BC4-E85ABBA2007B}" dt="2023-05-23T05:32:44.522" v="2417" actId="20577"/>
          <ac:spMkLst>
            <pc:docMk/>
            <pc:sldMk cId="1478075095" sldId="292"/>
            <ac:spMk id="2" creationId="{6F982236-9E6F-7292-AB6A-E550D92A61E2}"/>
          </ac:spMkLst>
        </pc:spChg>
        <pc:spChg chg="mod">
          <ac:chgData name="Daniel Valadas" userId="da0402e8ba9af136" providerId="LiveId" clId="{FD69FF69-8719-4FF7-8BC4-E85ABBA2007B}" dt="2023-05-23T05:23:40.153" v="2201" actId="20577"/>
          <ac:spMkLst>
            <pc:docMk/>
            <pc:sldMk cId="1478075095" sldId="292"/>
            <ac:spMk id="3" creationId="{F9DB2761-B3A6-2D1A-1216-7E9C5BBD9F0F}"/>
          </ac:spMkLst>
        </pc:spChg>
        <pc:spChg chg="add mod">
          <ac:chgData name="Daniel Valadas" userId="da0402e8ba9af136" providerId="LiveId" clId="{FD69FF69-8719-4FF7-8BC4-E85ABBA2007B}" dt="2023-06-01T02:38:36.371" v="4821" actId="313"/>
          <ac:spMkLst>
            <pc:docMk/>
            <pc:sldMk cId="1478075095" sldId="292"/>
            <ac:spMk id="4" creationId="{219150B5-D674-B018-6977-1B4563F366DD}"/>
          </ac:spMkLst>
        </pc:spChg>
      </pc:sldChg>
      <pc:sldChg chg="addSp delSp modSp new mod modNotesTx">
        <pc:chgData name="Daniel Valadas" userId="da0402e8ba9af136" providerId="LiveId" clId="{FD69FF69-8719-4FF7-8BC4-E85ABBA2007B}" dt="2023-06-01T02:42:27.052" v="5736" actId="20577"/>
        <pc:sldMkLst>
          <pc:docMk/>
          <pc:sldMk cId="1499627914" sldId="293"/>
        </pc:sldMkLst>
        <pc:spChg chg="del">
          <ac:chgData name="Daniel Valadas" userId="da0402e8ba9af136" providerId="LiveId" clId="{FD69FF69-8719-4FF7-8BC4-E85ABBA2007B}" dt="2023-05-23T05:44:54.311" v="2827" actId="478"/>
          <ac:spMkLst>
            <pc:docMk/>
            <pc:sldMk cId="1499627914" sldId="293"/>
            <ac:spMk id="2" creationId="{6E49ACF7-9669-FDD7-3E99-9E158D54CA61}"/>
          </ac:spMkLst>
        </pc:spChg>
        <pc:spChg chg="mod">
          <ac:chgData name="Daniel Valadas" userId="da0402e8ba9af136" providerId="LiveId" clId="{FD69FF69-8719-4FF7-8BC4-E85ABBA2007B}" dt="2023-05-23T05:44:49.950" v="2826" actId="20577"/>
          <ac:spMkLst>
            <pc:docMk/>
            <pc:sldMk cId="1499627914" sldId="293"/>
            <ac:spMk id="3" creationId="{B16269FA-06FA-D2D0-88C7-9E1DC72BD1C6}"/>
          </ac:spMkLst>
        </pc:spChg>
        <pc:spChg chg="add mod">
          <ac:chgData name="Daniel Valadas" userId="da0402e8ba9af136" providerId="LiveId" clId="{FD69FF69-8719-4FF7-8BC4-E85ABBA2007B}" dt="2023-05-23T05:53:29.216" v="2919" actId="1076"/>
          <ac:spMkLst>
            <pc:docMk/>
            <pc:sldMk cId="1499627914" sldId="293"/>
            <ac:spMk id="10" creationId="{10B341F6-2A6C-89D7-97B6-137B2FAF08E3}"/>
          </ac:spMkLst>
        </pc:spChg>
        <pc:spChg chg="add mod">
          <ac:chgData name="Daniel Valadas" userId="da0402e8ba9af136" providerId="LiveId" clId="{FD69FF69-8719-4FF7-8BC4-E85ABBA2007B}" dt="2023-05-23T05:53:29.216" v="2919" actId="1076"/>
          <ac:spMkLst>
            <pc:docMk/>
            <pc:sldMk cId="1499627914" sldId="293"/>
            <ac:spMk id="11" creationId="{768EB14C-697D-5666-E944-AD9CB5F15F08}"/>
          </ac:spMkLst>
        </pc:spChg>
        <pc:picChg chg="add mod">
          <ac:chgData name="Daniel Valadas" userId="da0402e8ba9af136" providerId="LiveId" clId="{FD69FF69-8719-4FF7-8BC4-E85ABBA2007B}" dt="2023-05-23T05:53:33.285" v="2931" actId="1035"/>
          <ac:picMkLst>
            <pc:docMk/>
            <pc:sldMk cId="1499627914" sldId="293"/>
            <ac:picMk id="5" creationId="{12862341-4A6F-14C7-33B2-E1026B7808F4}"/>
          </ac:picMkLst>
        </pc:picChg>
        <pc:picChg chg="add del mod">
          <ac:chgData name="Daniel Valadas" userId="da0402e8ba9af136" providerId="LiveId" clId="{FD69FF69-8719-4FF7-8BC4-E85ABBA2007B}" dt="2023-05-23T05:50:55.942" v="2836" actId="478"/>
          <ac:picMkLst>
            <pc:docMk/>
            <pc:sldMk cId="1499627914" sldId="293"/>
            <ac:picMk id="7" creationId="{0CF932AF-9E87-ABD3-0DC1-13806785C5D1}"/>
          </ac:picMkLst>
        </pc:picChg>
        <pc:picChg chg="add mod">
          <ac:chgData name="Daniel Valadas" userId="da0402e8ba9af136" providerId="LiveId" clId="{FD69FF69-8719-4FF7-8BC4-E85ABBA2007B}" dt="2023-05-23T05:53:33.285" v="2931" actId="1035"/>
          <ac:picMkLst>
            <pc:docMk/>
            <pc:sldMk cId="1499627914" sldId="293"/>
            <ac:picMk id="9" creationId="{0DE65906-A20E-5870-484C-37E911C5687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fr-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13AC1BB-DA7B-49C6-B20E-83DCD6DCB0B3}" type="datetimeFigureOut">
              <a:rPr lang="fr-CA" smtClean="0"/>
              <a:t>2023-05-31</a:t>
            </a:fld>
            <a:endParaRPr lang="fr-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fr-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fr-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4F79039-D63D-4D3B-AA63-01A53DD211AF}" type="slidenum">
              <a:rPr lang="fr-CA" smtClean="0"/>
              <a:t>‹#›</a:t>
            </a:fld>
            <a:endParaRPr lang="fr-CA"/>
          </a:p>
        </p:txBody>
      </p:sp>
    </p:spTree>
    <p:extLst>
      <p:ext uri="{BB962C8B-B14F-4D97-AF65-F5344CB8AC3E}">
        <p14:creationId xmlns:p14="http://schemas.microsoft.com/office/powerpoint/2010/main" val="1387083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Survey:</a:t>
            </a:r>
          </a:p>
          <a:p>
            <a:pPr marL="171450" indent="-171450">
              <a:buFontTx/>
              <a:buChar char="-"/>
            </a:pPr>
            <a:r>
              <a:rPr lang="en-CA" dirty="0"/>
              <a:t>Template go-to ?</a:t>
            </a:r>
          </a:p>
          <a:p>
            <a:pPr marL="171450" indent="-171450">
              <a:buFontTx/>
              <a:buChar char="-"/>
            </a:pPr>
            <a:r>
              <a:rPr lang="en-CA" dirty="0"/>
              <a:t>DAL, DAL+, DAL2, </a:t>
            </a:r>
            <a:r>
              <a:rPr lang="en-CA" dirty="0" err="1"/>
              <a:t>EntityFramework</a:t>
            </a:r>
            <a:r>
              <a:rPr lang="en-CA" dirty="0"/>
              <a:t>, Dapper, etc.\</a:t>
            </a:r>
          </a:p>
          <a:p>
            <a:pPr marL="171450" indent="-171450">
              <a:buFontTx/>
              <a:buChar char="-"/>
            </a:pPr>
            <a:r>
              <a:rPr lang="en-CA" dirty="0"/>
              <a:t>Dependency injection usage</a:t>
            </a:r>
          </a:p>
          <a:p>
            <a:pPr marL="171450" indent="-171450">
              <a:buFontTx/>
              <a:buChar char="-"/>
            </a:pPr>
            <a:r>
              <a:rPr lang="en-CA" dirty="0"/>
              <a:t>Unit Tests</a:t>
            </a:r>
          </a:p>
          <a:p>
            <a:pPr marL="171450" indent="-171450">
              <a:buFontTx/>
              <a:buChar char="-"/>
            </a:pPr>
            <a:r>
              <a:rPr lang="en-CA" dirty="0"/>
              <a:t>Integration Tests</a:t>
            </a:r>
          </a:p>
          <a:p>
            <a:pPr marL="171450" indent="-171450">
              <a:buFontTx/>
              <a:buChar char="-"/>
            </a:pPr>
            <a:r>
              <a:rPr lang="en-CA" dirty="0"/>
              <a:t>Documentation</a:t>
            </a:r>
          </a:p>
          <a:p>
            <a:pPr marL="171450" indent="-171450">
              <a:buFontTx/>
              <a:buChar char="-"/>
            </a:pPr>
            <a:r>
              <a:rPr lang="en-CA" dirty="0"/>
              <a:t>CI/CD</a:t>
            </a:r>
          </a:p>
          <a:p>
            <a:pPr marL="171450" indent="-171450">
              <a:buFontTx/>
              <a:buChar char="-"/>
            </a:pPr>
            <a:r>
              <a:rPr lang="en-CA" dirty="0" err="1"/>
              <a:t>GitVersion</a:t>
            </a:r>
            <a:endParaRPr lang="en-CA" dirty="0"/>
          </a:p>
          <a:p>
            <a:pPr marL="171450" indent="-171450">
              <a:buFontTx/>
              <a:buChar char="-"/>
            </a:pPr>
            <a:endParaRPr lang="en-CA" dirty="0"/>
          </a:p>
          <a:p>
            <a:pPr marL="171450" indent="-171450">
              <a:buFontTx/>
              <a:buChar char="-"/>
            </a:pPr>
            <a:r>
              <a:rPr lang="en-CA" dirty="0"/>
              <a:t>Results are at https://forms.office.com/Pages/AnalysisPage.aspx?AnalyzerToken=vSQkkxWYeDPYv7ug9oWgzAKbvYQ85nln&amp;id=DQSIkWdsW0yxEjajBLZtrQAAAAAAAAAAAAN__oBsoCZUOE5KTkhGV1lZUTNGMVBUUFVaQzZMMFNPVi4u</a:t>
            </a:r>
          </a:p>
        </p:txBody>
      </p:sp>
      <p:sp>
        <p:nvSpPr>
          <p:cNvPr id="4" name="Slide Number Placeholder 3"/>
          <p:cNvSpPr>
            <a:spLocks noGrp="1"/>
          </p:cNvSpPr>
          <p:nvPr>
            <p:ph type="sldNum" sz="quarter" idx="5"/>
          </p:nvPr>
        </p:nvSpPr>
        <p:spPr/>
        <p:txBody>
          <a:bodyPr/>
          <a:lstStyle/>
          <a:p>
            <a:fld id="{B4F79039-D63D-4D3B-AA63-01A53DD211AF}" type="slidenum">
              <a:rPr lang="fr-CA" smtClean="0"/>
              <a:t>1</a:t>
            </a:fld>
            <a:endParaRPr lang="fr-CA"/>
          </a:p>
        </p:txBody>
      </p:sp>
    </p:spTree>
    <p:extLst>
      <p:ext uri="{BB962C8B-B14F-4D97-AF65-F5344CB8AC3E}">
        <p14:creationId xmlns:p14="http://schemas.microsoft.com/office/powerpoint/2010/main" val="3522086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B4F79039-D63D-4D3B-AA63-01A53DD211AF}" type="slidenum">
              <a:rPr lang="fr-CA" smtClean="0"/>
              <a:t>11</a:t>
            </a:fld>
            <a:endParaRPr lang="fr-CA"/>
          </a:p>
        </p:txBody>
      </p:sp>
    </p:spTree>
    <p:extLst>
      <p:ext uri="{BB962C8B-B14F-4D97-AF65-F5344CB8AC3E}">
        <p14:creationId xmlns:p14="http://schemas.microsoft.com/office/powerpoint/2010/main" val="3802487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you develop a new jam, you can unit test it and be pretty satisfied it is good. You test the jam, the peanut butter and the bread and you have a pretty good idea that a PB&amp;J sandwich will taste good with your new jam.</a:t>
            </a:r>
          </a:p>
          <a:p>
            <a:r>
              <a:rPr lang="en-CA" dirty="0"/>
              <a:t>For most complex stuff like a cake, you can taste a raw egg and it will be pretty </a:t>
            </a:r>
            <a:r>
              <a:rPr lang="en-CA" dirty="0" err="1"/>
              <a:t>disguting</a:t>
            </a:r>
            <a:r>
              <a:rPr lang="en-CA" dirty="0"/>
              <a:t> but you see the egg is ok, you can test the milk is not sour, you can try testing the flour tastes ok, etc. But you have no idea if the cake will be good. For that you need to taste the whole cake. This is what integration tests are.</a:t>
            </a:r>
          </a:p>
          <a:p>
            <a:endParaRPr lang="en-CA" dirty="0"/>
          </a:p>
          <a:p>
            <a:r>
              <a:rPr lang="en-CA" dirty="0"/>
              <a:t>- Turn bug reports into change requests.: If you build proper integration tests as per requirements and something is wrong. It is a change request and not a bug. It was designed exactly that way and your test is not failing.</a:t>
            </a:r>
          </a:p>
          <a:p>
            <a:r>
              <a:rPr lang="fr-CA" dirty="0"/>
              <a:t>- </a:t>
            </a:r>
            <a:r>
              <a:rPr lang="fr-CA" dirty="0" err="1"/>
              <a:t>Regression</a:t>
            </a:r>
            <a:r>
              <a:rPr lang="fr-CA" dirty="0"/>
              <a:t> </a:t>
            </a:r>
            <a:r>
              <a:rPr lang="fr-CA" dirty="0" err="1"/>
              <a:t>testing</a:t>
            </a:r>
            <a:r>
              <a:rPr lang="fr-CA" dirty="0"/>
              <a:t>: If </a:t>
            </a:r>
            <a:r>
              <a:rPr lang="fr-CA" dirty="0" err="1"/>
              <a:t>any</a:t>
            </a:r>
            <a:r>
              <a:rPr lang="fr-CA" dirty="0"/>
              <a:t> </a:t>
            </a:r>
            <a:r>
              <a:rPr lang="fr-CA" dirty="0" err="1"/>
              <a:t>integration</a:t>
            </a:r>
            <a:r>
              <a:rPr lang="fr-CA" dirty="0"/>
              <a:t> test breaks </a:t>
            </a:r>
            <a:r>
              <a:rPr lang="fr-CA" dirty="0" err="1"/>
              <a:t>unexpectedly</a:t>
            </a:r>
            <a:r>
              <a:rPr lang="fr-CA" dirty="0"/>
              <a:t> on a </a:t>
            </a:r>
            <a:r>
              <a:rPr lang="fr-CA" dirty="0" err="1"/>
              <a:t>build</a:t>
            </a:r>
            <a:r>
              <a:rPr lang="fr-CA" dirty="0"/>
              <a:t>, </a:t>
            </a:r>
            <a:r>
              <a:rPr lang="fr-CA" dirty="0" err="1"/>
              <a:t>you</a:t>
            </a:r>
            <a:r>
              <a:rPr lang="fr-CA" dirty="0"/>
              <a:t> </a:t>
            </a:r>
            <a:r>
              <a:rPr lang="fr-CA" dirty="0" err="1"/>
              <a:t>just</a:t>
            </a:r>
            <a:r>
              <a:rPr lang="fr-CA" dirty="0"/>
              <a:t> </a:t>
            </a:r>
            <a:r>
              <a:rPr lang="fr-CA" dirty="0" err="1"/>
              <a:t>found</a:t>
            </a:r>
            <a:r>
              <a:rPr lang="fr-CA" dirty="0"/>
              <a:t> a </a:t>
            </a:r>
            <a:r>
              <a:rPr lang="fr-CA" dirty="0" err="1"/>
              <a:t>regression</a:t>
            </a:r>
            <a:r>
              <a:rPr lang="fr-CA" dirty="0"/>
              <a:t> bug. It </a:t>
            </a:r>
            <a:r>
              <a:rPr lang="fr-CA" dirty="0" err="1"/>
              <a:t>was</a:t>
            </a:r>
            <a:r>
              <a:rPr lang="fr-CA" dirty="0"/>
              <a:t> </a:t>
            </a:r>
            <a:r>
              <a:rPr lang="fr-CA" dirty="0" err="1"/>
              <a:t>working</a:t>
            </a:r>
            <a:r>
              <a:rPr lang="fr-CA" dirty="0"/>
              <a:t> fine </a:t>
            </a:r>
            <a:r>
              <a:rPr lang="fr-CA" dirty="0" err="1"/>
              <a:t>just</a:t>
            </a:r>
            <a:r>
              <a:rPr lang="fr-CA" dirty="0"/>
              <a:t> </a:t>
            </a:r>
            <a:r>
              <a:rPr lang="fr-CA" dirty="0" err="1"/>
              <a:t>before</a:t>
            </a:r>
            <a:r>
              <a:rPr lang="fr-CA" dirty="0"/>
              <a:t> </a:t>
            </a:r>
            <a:r>
              <a:rPr lang="fr-CA" dirty="0" err="1"/>
              <a:t>this</a:t>
            </a:r>
            <a:r>
              <a:rPr lang="fr-CA" dirty="0"/>
              <a:t> change. </a:t>
            </a:r>
          </a:p>
        </p:txBody>
      </p:sp>
      <p:sp>
        <p:nvSpPr>
          <p:cNvPr id="4" name="Slide Number Placeholder 3"/>
          <p:cNvSpPr>
            <a:spLocks noGrp="1"/>
          </p:cNvSpPr>
          <p:nvPr>
            <p:ph type="sldNum" sz="quarter" idx="5"/>
          </p:nvPr>
        </p:nvSpPr>
        <p:spPr/>
        <p:txBody>
          <a:bodyPr/>
          <a:lstStyle/>
          <a:p>
            <a:fld id="{B4F79039-D63D-4D3B-AA63-01A53DD211AF}" type="slidenum">
              <a:rPr lang="fr-CA" smtClean="0"/>
              <a:t>12</a:t>
            </a:fld>
            <a:endParaRPr lang="fr-CA"/>
          </a:p>
        </p:txBody>
      </p:sp>
    </p:spTree>
    <p:extLst>
      <p:ext uri="{BB962C8B-B14F-4D97-AF65-F5344CB8AC3E}">
        <p14:creationId xmlns:p14="http://schemas.microsoft.com/office/powerpoint/2010/main" val="3513686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Demo Time!</a:t>
            </a:r>
          </a:p>
          <a:p>
            <a:endParaRPr lang="en-CA" dirty="0"/>
          </a:p>
          <a:p>
            <a:r>
              <a:rPr lang="en-CA" dirty="0"/>
              <a:t>Template is available here: https://marketplace.visualstudio.com/items?itemName=DanielValadas.eraware-dnn-templates and you can also search for "Eraware" directly in Visual Studio extensions menu</a:t>
            </a:r>
          </a:p>
          <a:p>
            <a:r>
              <a:rPr lang="en-CA" dirty="0"/>
              <a:t>Repository is here: https://github.com/valadas/Eraware_Dnn_Templates</a:t>
            </a:r>
          </a:p>
          <a:p>
            <a:endParaRPr lang="en-CA" dirty="0"/>
          </a:p>
          <a:p>
            <a:r>
              <a:rPr lang="en-CA" dirty="0"/>
              <a:t>Contributions and Sponsorships are welcome: </a:t>
            </a:r>
            <a:r>
              <a:rPr lang="fr-CA" b="0" i="0">
                <a:solidFill>
                  <a:srgbClr val="E6EDF3"/>
                </a:solidFill>
                <a:effectLst/>
                <a:latin typeface="-apple-system"/>
              </a:rPr>
              <a:t>https://github.com/sponsors/valadas</a:t>
            </a:r>
            <a:endParaRPr lang="en-CA" dirty="0"/>
          </a:p>
        </p:txBody>
      </p:sp>
      <p:sp>
        <p:nvSpPr>
          <p:cNvPr id="4" name="Slide Number Placeholder 3"/>
          <p:cNvSpPr>
            <a:spLocks noGrp="1"/>
          </p:cNvSpPr>
          <p:nvPr>
            <p:ph type="sldNum" sz="quarter" idx="5"/>
          </p:nvPr>
        </p:nvSpPr>
        <p:spPr/>
        <p:txBody>
          <a:bodyPr/>
          <a:lstStyle/>
          <a:p>
            <a:fld id="{B4F79039-D63D-4D3B-AA63-01A53DD211AF}" type="slidenum">
              <a:rPr lang="fr-CA" smtClean="0"/>
              <a:t>13</a:t>
            </a:fld>
            <a:endParaRPr lang="fr-CA"/>
          </a:p>
        </p:txBody>
      </p:sp>
    </p:spTree>
    <p:extLst>
      <p:ext uri="{BB962C8B-B14F-4D97-AF65-F5344CB8AC3E}">
        <p14:creationId xmlns:p14="http://schemas.microsoft.com/office/powerpoint/2010/main" val="2602234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Questions ?</a:t>
            </a:r>
            <a:endParaRPr lang="en-CA" dirty="0"/>
          </a:p>
        </p:txBody>
      </p:sp>
      <p:sp>
        <p:nvSpPr>
          <p:cNvPr id="4" name="Slide Number Placeholder 3"/>
          <p:cNvSpPr>
            <a:spLocks noGrp="1"/>
          </p:cNvSpPr>
          <p:nvPr>
            <p:ph type="sldNum" sz="quarter" idx="5"/>
          </p:nvPr>
        </p:nvSpPr>
        <p:spPr/>
        <p:txBody>
          <a:bodyPr/>
          <a:lstStyle/>
          <a:p>
            <a:fld id="{B4F79039-D63D-4D3B-AA63-01A53DD211AF}" type="slidenum">
              <a:rPr lang="fr-CA" smtClean="0"/>
              <a:t>14</a:t>
            </a:fld>
            <a:endParaRPr lang="fr-CA"/>
          </a:p>
        </p:txBody>
      </p:sp>
    </p:spTree>
    <p:extLst>
      <p:ext uri="{BB962C8B-B14F-4D97-AF65-F5344CB8AC3E}">
        <p14:creationId xmlns:p14="http://schemas.microsoft.com/office/powerpoint/2010/main" val="180255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Welcome</a:t>
            </a:r>
          </a:p>
          <a:p>
            <a:r>
              <a:rPr lang="en-CA" dirty="0"/>
              <a:t>This is me</a:t>
            </a:r>
          </a:p>
        </p:txBody>
      </p:sp>
      <p:sp>
        <p:nvSpPr>
          <p:cNvPr id="4" name="Slide Number Placeholder 3"/>
          <p:cNvSpPr>
            <a:spLocks noGrp="1"/>
          </p:cNvSpPr>
          <p:nvPr>
            <p:ph type="sldNum" sz="quarter" idx="5"/>
          </p:nvPr>
        </p:nvSpPr>
        <p:spPr/>
        <p:txBody>
          <a:bodyPr/>
          <a:lstStyle/>
          <a:p>
            <a:fld id="{B4F79039-D63D-4D3B-AA63-01A53DD211AF}" type="slidenum">
              <a:rPr lang="fr-CA" smtClean="0"/>
              <a:t>3</a:t>
            </a:fld>
            <a:endParaRPr lang="fr-CA"/>
          </a:p>
        </p:txBody>
      </p:sp>
    </p:spTree>
    <p:extLst>
      <p:ext uri="{BB962C8B-B14F-4D97-AF65-F5344CB8AC3E}">
        <p14:creationId xmlns:p14="http://schemas.microsoft.com/office/powerpoint/2010/main" val="942182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Questions are welcome during the presentation</a:t>
            </a:r>
          </a:p>
        </p:txBody>
      </p:sp>
      <p:sp>
        <p:nvSpPr>
          <p:cNvPr id="4" name="Slide Number Placeholder 3"/>
          <p:cNvSpPr>
            <a:spLocks noGrp="1"/>
          </p:cNvSpPr>
          <p:nvPr>
            <p:ph type="sldNum" sz="quarter" idx="5"/>
          </p:nvPr>
        </p:nvSpPr>
        <p:spPr/>
        <p:txBody>
          <a:bodyPr/>
          <a:lstStyle/>
          <a:p>
            <a:fld id="{B4F79039-D63D-4D3B-AA63-01A53DD211AF}" type="slidenum">
              <a:rPr lang="fr-CA" smtClean="0"/>
              <a:t>4</a:t>
            </a:fld>
            <a:endParaRPr lang="fr-CA"/>
          </a:p>
        </p:txBody>
      </p:sp>
    </p:spTree>
    <p:extLst>
      <p:ext uri="{BB962C8B-B14F-4D97-AF65-F5344CB8AC3E}">
        <p14:creationId xmlns:p14="http://schemas.microsoft.com/office/powerpoint/2010/main" val="2515844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you try to make a nice fancy cake, you don`t start guessing everything, you start from some basics like bread and a basic cake and expand on some principles to make your advanced cake.</a:t>
            </a:r>
          </a:p>
          <a:p>
            <a:r>
              <a:rPr lang="en-CA" dirty="0"/>
              <a:t>Templates in anything are a spectrum. This template is not the basic kind.</a:t>
            </a:r>
          </a:p>
          <a:p>
            <a:r>
              <a:rPr lang="en-CA" dirty="0"/>
              <a:t>It is the fancy cake with the cherry on top. It is not for beginners and is somehow opiniated.</a:t>
            </a:r>
          </a:p>
          <a:p>
            <a:r>
              <a:rPr lang="en-CA" dirty="0"/>
              <a:t>But it lets you hit the ground running.</a:t>
            </a:r>
            <a:endParaRPr lang="fr-CA" dirty="0"/>
          </a:p>
        </p:txBody>
      </p:sp>
      <p:sp>
        <p:nvSpPr>
          <p:cNvPr id="4" name="Slide Number Placeholder 3"/>
          <p:cNvSpPr>
            <a:spLocks noGrp="1"/>
          </p:cNvSpPr>
          <p:nvPr>
            <p:ph type="sldNum" sz="quarter" idx="5"/>
          </p:nvPr>
        </p:nvSpPr>
        <p:spPr/>
        <p:txBody>
          <a:bodyPr/>
          <a:lstStyle/>
          <a:p>
            <a:fld id="{B4F79039-D63D-4D3B-AA63-01A53DD211AF}" type="slidenum">
              <a:rPr lang="fr-CA" smtClean="0"/>
              <a:t>5</a:t>
            </a:fld>
            <a:endParaRPr lang="fr-CA"/>
          </a:p>
        </p:txBody>
      </p:sp>
    </p:spTree>
    <p:extLst>
      <p:ext uri="{BB962C8B-B14F-4D97-AF65-F5344CB8AC3E}">
        <p14:creationId xmlns:p14="http://schemas.microsoft.com/office/powerpoint/2010/main" val="3311066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Nuke.build</a:t>
            </a:r>
            <a:endParaRPr lang="en-CA" dirty="0"/>
          </a:p>
          <a:p>
            <a:r>
              <a:rPr lang="en-CA" dirty="0"/>
              <a:t>Sponsor Mathias at https:</a:t>
            </a:r>
            <a:r>
              <a:rPr lang="en-US" dirty="0"/>
              <a:t>//</a:t>
            </a:r>
            <a:r>
              <a:rPr lang="en-US" dirty="0" err="1"/>
              <a:t>nuke.build</a:t>
            </a:r>
            <a:r>
              <a:rPr lang="en-US" dirty="0"/>
              <a:t> he really deserves it.</a:t>
            </a:r>
            <a:endParaRPr lang="en-CA" dirty="0"/>
          </a:p>
        </p:txBody>
      </p:sp>
      <p:sp>
        <p:nvSpPr>
          <p:cNvPr id="4" name="Slide Number Placeholder 3"/>
          <p:cNvSpPr>
            <a:spLocks noGrp="1"/>
          </p:cNvSpPr>
          <p:nvPr>
            <p:ph type="sldNum" sz="quarter" idx="5"/>
          </p:nvPr>
        </p:nvSpPr>
        <p:spPr/>
        <p:txBody>
          <a:bodyPr/>
          <a:lstStyle/>
          <a:p>
            <a:fld id="{B4F79039-D63D-4D3B-AA63-01A53DD211AF}" type="slidenum">
              <a:rPr lang="fr-CA" smtClean="0"/>
              <a:t>6</a:t>
            </a:fld>
            <a:endParaRPr lang="fr-CA"/>
          </a:p>
        </p:txBody>
      </p:sp>
    </p:spTree>
    <p:extLst>
      <p:ext uri="{BB962C8B-B14F-4D97-AF65-F5344CB8AC3E}">
        <p14:creationId xmlns:p14="http://schemas.microsoft.com/office/powerpoint/2010/main" val="1911840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Because of new </a:t>
            </a:r>
            <a:r>
              <a:rPr lang="en-CA" dirty="0" err="1"/>
              <a:t>github</a:t>
            </a:r>
            <a:r>
              <a:rPr lang="en-CA" dirty="0"/>
              <a:t> permissions, the first build will fail and you need to go to the settings and change actions settings to allow read/write</a:t>
            </a:r>
          </a:p>
        </p:txBody>
      </p:sp>
      <p:sp>
        <p:nvSpPr>
          <p:cNvPr id="4" name="Slide Number Placeholder 3"/>
          <p:cNvSpPr>
            <a:spLocks noGrp="1"/>
          </p:cNvSpPr>
          <p:nvPr>
            <p:ph type="sldNum" sz="quarter" idx="5"/>
          </p:nvPr>
        </p:nvSpPr>
        <p:spPr/>
        <p:txBody>
          <a:bodyPr/>
          <a:lstStyle/>
          <a:p>
            <a:fld id="{B4F79039-D63D-4D3B-AA63-01A53DD211AF}" type="slidenum">
              <a:rPr lang="fr-CA" smtClean="0"/>
              <a:t>7</a:t>
            </a:fld>
            <a:endParaRPr lang="fr-CA"/>
          </a:p>
        </p:txBody>
      </p:sp>
    </p:spTree>
    <p:extLst>
      <p:ext uri="{BB962C8B-B14F-4D97-AF65-F5344CB8AC3E}">
        <p14:creationId xmlns:p14="http://schemas.microsoft.com/office/powerpoint/2010/main" val="3085332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Code is like humour, if you have to explain it, it's bad.</a:t>
            </a:r>
          </a:p>
          <a:p>
            <a:endParaRPr lang="en-CA" dirty="0"/>
          </a:p>
          <a:p>
            <a:r>
              <a:rPr lang="en-CA" dirty="0"/>
              <a:t>API documentation is developer UX</a:t>
            </a:r>
            <a:endParaRPr lang="fr-CA" dirty="0"/>
          </a:p>
        </p:txBody>
      </p:sp>
      <p:sp>
        <p:nvSpPr>
          <p:cNvPr id="4" name="Slide Number Placeholder 3"/>
          <p:cNvSpPr>
            <a:spLocks noGrp="1"/>
          </p:cNvSpPr>
          <p:nvPr>
            <p:ph type="sldNum" sz="quarter" idx="5"/>
          </p:nvPr>
        </p:nvSpPr>
        <p:spPr/>
        <p:txBody>
          <a:bodyPr/>
          <a:lstStyle/>
          <a:p>
            <a:fld id="{B4F79039-D63D-4D3B-AA63-01A53DD211AF}" type="slidenum">
              <a:rPr lang="fr-CA" smtClean="0"/>
              <a:t>8</a:t>
            </a:fld>
            <a:endParaRPr lang="fr-CA"/>
          </a:p>
        </p:txBody>
      </p:sp>
    </p:spTree>
    <p:extLst>
      <p:ext uri="{BB962C8B-B14F-4D97-AF65-F5344CB8AC3E}">
        <p14:creationId xmlns:p14="http://schemas.microsoft.com/office/powerpoint/2010/main" val="1311342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my other presentation specific to web components</a:t>
            </a:r>
            <a:endParaRPr lang="fr-CA" dirty="0"/>
          </a:p>
        </p:txBody>
      </p:sp>
      <p:sp>
        <p:nvSpPr>
          <p:cNvPr id="4" name="Slide Number Placeholder 3"/>
          <p:cNvSpPr>
            <a:spLocks noGrp="1"/>
          </p:cNvSpPr>
          <p:nvPr>
            <p:ph type="sldNum" sz="quarter" idx="5"/>
          </p:nvPr>
        </p:nvSpPr>
        <p:spPr/>
        <p:txBody>
          <a:bodyPr/>
          <a:lstStyle/>
          <a:p>
            <a:fld id="{B4F79039-D63D-4D3B-AA63-01A53DD211AF}" type="slidenum">
              <a:rPr lang="fr-CA" smtClean="0"/>
              <a:t>9</a:t>
            </a:fld>
            <a:endParaRPr lang="fr-CA"/>
          </a:p>
        </p:txBody>
      </p:sp>
    </p:spTree>
    <p:extLst>
      <p:ext uri="{BB962C8B-B14F-4D97-AF65-F5344CB8AC3E}">
        <p14:creationId xmlns:p14="http://schemas.microsoft.com/office/powerpoint/2010/main" val="1147166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William Herschel was an astronomer. He tried different color filters in telescopes to try and see the sky differently.</a:t>
            </a:r>
          </a:p>
          <a:p>
            <a:r>
              <a:rPr lang="en-US" dirty="0"/>
              <a:t>He noticed that different color filters had different temperatures after use.</a:t>
            </a:r>
          </a:p>
          <a:p>
            <a:r>
              <a:rPr lang="en-US" dirty="0"/>
              <a:t>He formulated a theory (you </a:t>
            </a:r>
            <a:r>
              <a:rPr lang="en-US" dirty="0" err="1"/>
              <a:t>gonna</a:t>
            </a:r>
            <a:r>
              <a:rPr lang="en-US" dirty="0"/>
              <a:t> see this term used in </a:t>
            </a:r>
            <a:r>
              <a:rPr lang="en-US" dirty="0" err="1"/>
              <a:t>UnitTests</a:t>
            </a:r>
            <a:r>
              <a:rPr lang="en-US" dirty="0"/>
              <a:t> often), the theory was that different colored light had different temperatures.</a:t>
            </a:r>
          </a:p>
          <a:p>
            <a:r>
              <a:rPr lang="en-US" dirty="0"/>
              <a:t>To prove or disprove his theory he put a glass prism to separate white light into the color spectrum and placed a thermometer under the light of each color.</a:t>
            </a:r>
          </a:p>
          <a:p>
            <a:r>
              <a:rPr lang="en-US" dirty="0"/>
              <a:t>As with any scientific method you always need some control tests (test that are outside the theory). So he placed a thermometer on each side outside the light.</a:t>
            </a:r>
          </a:p>
          <a:p>
            <a:r>
              <a:rPr lang="en-US" dirty="0"/>
              <a:t>To his big surprise, the thermometer just after the red color was way hotter than any other even though it was not under any visible light.</a:t>
            </a:r>
          </a:p>
          <a:p>
            <a:r>
              <a:rPr lang="en-US" dirty="0"/>
              <a:t>He just discovered infrared light.</a:t>
            </a:r>
          </a:p>
          <a:p>
            <a:endParaRPr lang="en-US" dirty="0"/>
          </a:p>
          <a:p>
            <a:r>
              <a:rPr lang="en-US" dirty="0"/>
              <a:t>Moral of the story, tests allow you to discover unthinkable effects (bugs), to think and test the "unhappy path" which developers never think about.</a:t>
            </a:r>
            <a:endParaRPr lang="fr-CA" dirty="0"/>
          </a:p>
        </p:txBody>
      </p:sp>
      <p:sp>
        <p:nvSpPr>
          <p:cNvPr id="4" name="Slide Number Placeholder 3"/>
          <p:cNvSpPr>
            <a:spLocks noGrp="1"/>
          </p:cNvSpPr>
          <p:nvPr>
            <p:ph type="sldNum" sz="quarter" idx="5"/>
          </p:nvPr>
        </p:nvSpPr>
        <p:spPr/>
        <p:txBody>
          <a:bodyPr/>
          <a:lstStyle/>
          <a:p>
            <a:fld id="{B4F79039-D63D-4D3B-AA63-01A53DD211AF}" type="slidenum">
              <a:rPr lang="fr-CA" smtClean="0"/>
              <a:t>10</a:t>
            </a:fld>
            <a:endParaRPr lang="fr-CA"/>
          </a:p>
        </p:txBody>
      </p:sp>
    </p:spTree>
    <p:extLst>
      <p:ext uri="{BB962C8B-B14F-4D97-AF65-F5344CB8AC3E}">
        <p14:creationId xmlns:p14="http://schemas.microsoft.com/office/powerpoint/2010/main" val="2745901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DE88-FD75-4BBC-A59D-D3BAE478A5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A"/>
          </a:p>
        </p:txBody>
      </p:sp>
      <p:sp>
        <p:nvSpPr>
          <p:cNvPr id="3" name="Subtitle 2">
            <a:extLst>
              <a:ext uri="{FF2B5EF4-FFF2-40B4-BE49-F238E27FC236}">
                <a16:creationId xmlns:a16="http://schemas.microsoft.com/office/drawing/2014/main" id="{3D2E9F70-8656-4450-B957-6610A13C20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r-CA" dirty="0"/>
          </a:p>
        </p:txBody>
      </p:sp>
    </p:spTree>
    <p:extLst>
      <p:ext uri="{BB962C8B-B14F-4D97-AF65-F5344CB8AC3E}">
        <p14:creationId xmlns:p14="http://schemas.microsoft.com/office/powerpoint/2010/main" val="362291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werThi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C22A9-BBA1-4787-B162-CB6ABAF58D79}"/>
              </a:ext>
            </a:extLst>
          </p:cNvPr>
          <p:cNvSpPr>
            <a:spLocks noGrp="1"/>
          </p:cNvSpPr>
          <p:nvPr>
            <p:ph type="title"/>
          </p:nvPr>
        </p:nvSpPr>
        <p:spPr/>
        <p:txBody>
          <a:bodyPr/>
          <a:lstStyle/>
          <a:p>
            <a:r>
              <a:rPr lang="en-US"/>
              <a:t>Click to edit Master title style</a:t>
            </a:r>
            <a:endParaRPr lang="fr-CA"/>
          </a:p>
        </p:txBody>
      </p:sp>
      <p:sp>
        <p:nvSpPr>
          <p:cNvPr id="7" name="Text Placeholder 6">
            <a:extLst>
              <a:ext uri="{FF2B5EF4-FFF2-40B4-BE49-F238E27FC236}">
                <a16:creationId xmlns:a16="http://schemas.microsoft.com/office/drawing/2014/main" id="{06B0A87C-48AD-46AE-B258-ED3D8C57F1B6}"/>
              </a:ext>
            </a:extLst>
          </p:cNvPr>
          <p:cNvSpPr>
            <a:spLocks noGrp="1"/>
          </p:cNvSpPr>
          <p:nvPr>
            <p:ph type="body" sz="quarter" idx="10"/>
          </p:nvPr>
        </p:nvSpPr>
        <p:spPr>
          <a:xfrm>
            <a:off x="0" y="6008688"/>
            <a:ext cx="12192000" cy="849312"/>
          </a:xfrm>
        </p:spPr>
        <p:style>
          <a:lnRef idx="2">
            <a:schemeClr val="accent1">
              <a:shade val="50000"/>
            </a:schemeClr>
          </a:lnRef>
          <a:fillRef idx="1">
            <a:schemeClr val="accent1"/>
          </a:fillRef>
          <a:effectRef idx="0">
            <a:schemeClr val="accent1"/>
          </a:effectRef>
          <a:fontRef idx="minor">
            <a:schemeClr val="lt1"/>
          </a:fontRef>
        </p:style>
        <p:txBody>
          <a:bodyPr rIns="540000" anchor="ctr" anchorCtr="0">
            <a:normAutofit/>
          </a:bodyPr>
          <a:lstStyle>
            <a:lvl1pPr marL="0" indent="0" algn="r">
              <a:buNone/>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Tree>
    <p:extLst>
      <p:ext uri="{BB962C8B-B14F-4D97-AF65-F5344CB8AC3E}">
        <p14:creationId xmlns:p14="http://schemas.microsoft.com/office/powerpoint/2010/main" val="598042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80234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alphaModFix amt="50000"/>
            <a:lum/>
            <a:extLst>
              <a:ext uri="{96DAC541-7B7A-43D3-8B79-37D633B846F1}">
                <asvg:svgBlip xmlns:asvg="http://schemas.microsoft.com/office/drawing/2016/SVG/main" r:embed="rId6"/>
              </a:ext>
            </a:extLst>
          </a:blip>
          <a:srcRect/>
          <a:stretch>
            <a:fillRect l="-10000" t="-5000" r="-20000" b="-10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199F99-C986-494D-8D1A-069CF270E7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fr-CA" dirty="0"/>
          </a:p>
        </p:txBody>
      </p:sp>
      <p:sp>
        <p:nvSpPr>
          <p:cNvPr id="3" name="Text Placeholder 2">
            <a:extLst>
              <a:ext uri="{FF2B5EF4-FFF2-40B4-BE49-F238E27FC236}">
                <a16:creationId xmlns:a16="http://schemas.microsoft.com/office/drawing/2014/main" id="{44D45AF7-9DE9-4F0A-8DE6-395595276BCE}"/>
              </a:ext>
            </a:extLst>
          </p:cNvPr>
          <p:cNvSpPr>
            <a:spLocks noGrp="1"/>
          </p:cNvSpPr>
          <p:nvPr>
            <p:ph type="body" idx="1"/>
          </p:nvPr>
        </p:nvSpPr>
        <p:spPr>
          <a:xfrm>
            <a:off x="838200" y="1825625"/>
            <a:ext cx="10515600" cy="47497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Tree>
    <p:extLst>
      <p:ext uri="{BB962C8B-B14F-4D97-AF65-F5344CB8AC3E}">
        <p14:creationId xmlns:p14="http://schemas.microsoft.com/office/powerpoint/2010/main" val="856112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hyperlink" Target="https://nuke.build/"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2C30D13-1745-C449-CA36-A5AC69B537B8}"/>
              </a:ext>
            </a:extLst>
          </p:cNvPr>
          <p:cNvSpPr>
            <a:spLocks noGrp="1"/>
          </p:cNvSpPr>
          <p:nvPr>
            <p:ph type="body" sz="quarter" idx="10"/>
          </p:nvPr>
        </p:nvSpPr>
        <p:spPr/>
        <p:txBody>
          <a:bodyPr/>
          <a:lstStyle/>
          <a:p>
            <a:r>
              <a:rPr lang="en-CA" dirty="0"/>
              <a:t>Quick Survey</a:t>
            </a:r>
            <a:endParaRPr lang="fr-CA" dirty="0"/>
          </a:p>
        </p:txBody>
      </p:sp>
      <p:sp>
        <p:nvSpPr>
          <p:cNvPr id="7" name="TextBox 6">
            <a:extLst>
              <a:ext uri="{FF2B5EF4-FFF2-40B4-BE49-F238E27FC236}">
                <a16:creationId xmlns:a16="http://schemas.microsoft.com/office/drawing/2014/main" id="{AD2F945A-9054-878A-CFB7-728E13D6993E}"/>
              </a:ext>
            </a:extLst>
          </p:cNvPr>
          <p:cNvSpPr txBox="1"/>
          <p:nvPr/>
        </p:nvSpPr>
        <p:spPr>
          <a:xfrm>
            <a:off x="3674354" y="6248678"/>
            <a:ext cx="6103088" cy="369332"/>
          </a:xfrm>
          <a:prstGeom prst="rect">
            <a:avLst/>
          </a:prstGeom>
          <a:noFill/>
        </p:spPr>
        <p:txBody>
          <a:bodyPr wrap="square">
            <a:spAutoFit/>
          </a:bodyPr>
          <a:lstStyle/>
          <a:p>
            <a:r>
              <a:rPr lang="fr-CA" dirty="0">
                <a:solidFill>
                  <a:schemeClr val="bg1"/>
                </a:solidFill>
              </a:rPr>
              <a:t>https://forms.office.com/r/daPLumuMeK</a:t>
            </a:r>
          </a:p>
        </p:txBody>
      </p:sp>
      <p:pic>
        <p:nvPicPr>
          <p:cNvPr id="4" name="Picture 3" descr="A qr code on a green background&#10;&#10;Description automatically generated with medium confidence">
            <a:extLst>
              <a:ext uri="{FF2B5EF4-FFF2-40B4-BE49-F238E27FC236}">
                <a16:creationId xmlns:a16="http://schemas.microsoft.com/office/drawing/2014/main" id="{7E88072D-FF67-07E3-6E71-BC4C6447F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1656" y="0"/>
            <a:ext cx="6008688" cy="6008688"/>
          </a:xfrm>
          <a:prstGeom prst="rect">
            <a:avLst/>
          </a:prstGeom>
        </p:spPr>
      </p:pic>
    </p:spTree>
    <p:extLst>
      <p:ext uri="{BB962C8B-B14F-4D97-AF65-F5344CB8AC3E}">
        <p14:creationId xmlns:p14="http://schemas.microsoft.com/office/powerpoint/2010/main" val="1798577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1F1A97-2031-A0FB-20A3-C5A99A37DF64}"/>
              </a:ext>
            </a:extLst>
          </p:cNvPr>
          <p:cNvSpPr>
            <a:spLocks noGrp="1"/>
          </p:cNvSpPr>
          <p:nvPr>
            <p:ph type="body" sz="quarter" idx="10"/>
          </p:nvPr>
        </p:nvSpPr>
        <p:spPr/>
        <p:txBody>
          <a:bodyPr/>
          <a:lstStyle/>
          <a:p>
            <a:r>
              <a:rPr lang="en-CA" dirty="0"/>
              <a:t>Unit Testing</a:t>
            </a:r>
            <a:endParaRPr lang="fr-CA" dirty="0"/>
          </a:p>
        </p:txBody>
      </p:sp>
      <p:pic>
        <p:nvPicPr>
          <p:cNvPr id="1026" name="Picture 2" descr="Prism: Definition, Shape, Equations, Surface Area, &amp; Volume">
            <a:extLst>
              <a:ext uri="{FF2B5EF4-FFF2-40B4-BE49-F238E27FC236}">
                <a16:creationId xmlns:a16="http://schemas.microsoft.com/office/drawing/2014/main" id="{6314FA2E-22CF-9581-53AD-F056E0027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 y="951342"/>
            <a:ext cx="7586019" cy="50573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design, graphics, symbol, screenshot&#10;&#10;Description automatically generated">
            <a:extLst>
              <a:ext uri="{FF2B5EF4-FFF2-40B4-BE49-F238E27FC236}">
                <a16:creationId xmlns:a16="http://schemas.microsoft.com/office/drawing/2014/main" id="{6E652368-BDE5-B864-790D-386328457347}"/>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7970184" y="3899885"/>
            <a:ext cx="623418" cy="1303332"/>
          </a:xfrm>
          <a:prstGeom prst="rect">
            <a:avLst/>
          </a:prstGeom>
        </p:spPr>
      </p:pic>
      <p:pic>
        <p:nvPicPr>
          <p:cNvPr id="13" name="Picture 12" descr="A picture containing graphics, font, design, graphic design&#10;&#10;Description automatically generated">
            <a:extLst>
              <a:ext uri="{FF2B5EF4-FFF2-40B4-BE49-F238E27FC236}">
                <a16:creationId xmlns:a16="http://schemas.microsoft.com/office/drawing/2014/main" id="{8A38A974-EEAB-A3EB-2C47-57C1B1B3D5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970187" y="4665948"/>
            <a:ext cx="623418" cy="1303333"/>
          </a:xfrm>
          <a:prstGeom prst="rect">
            <a:avLst/>
          </a:prstGeom>
        </p:spPr>
      </p:pic>
      <p:pic>
        <p:nvPicPr>
          <p:cNvPr id="15" name="Picture 14" descr="A red and black thermometer&#10;&#10;Description automatically generated with low confidence">
            <a:extLst>
              <a:ext uri="{FF2B5EF4-FFF2-40B4-BE49-F238E27FC236}">
                <a16:creationId xmlns:a16="http://schemas.microsoft.com/office/drawing/2014/main" id="{837D000E-566D-8C83-0056-3356B6B4BB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970183" y="1844167"/>
            <a:ext cx="623417" cy="1303331"/>
          </a:xfrm>
          <a:prstGeom prst="rect">
            <a:avLst/>
          </a:prstGeom>
        </p:spPr>
      </p:pic>
      <p:pic>
        <p:nvPicPr>
          <p:cNvPr id="16" name="Picture 15" descr="A picture containing design, graphics, symbol, screenshot&#10;&#10;Description automatically generated">
            <a:extLst>
              <a:ext uri="{FF2B5EF4-FFF2-40B4-BE49-F238E27FC236}">
                <a16:creationId xmlns:a16="http://schemas.microsoft.com/office/drawing/2014/main" id="{1B6FA929-7ABB-0C72-337E-5504DBDC31EA}"/>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7970183" y="3253654"/>
            <a:ext cx="623418" cy="1303332"/>
          </a:xfrm>
          <a:prstGeom prst="rect">
            <a:avLst/>
          </a:prstGeom>
        </p:spPr>
      </p:pic>
      <p:pic>
        <p:nvPicPr>
          <p:cNvPr id="17" name="Picture 16" descr="A picture containing design, graphics, symbol, screenshot&#10;&#10;Description automatically generated">
            <a:extLst>
              <a:ext uri="{FF2B5EF4-FFF2-40B4-BE49-F238E27FC236}">
                <a16:creationId xmlns:a16="http://schemas.microsoft.com/office/drawing/2014/main" id="{991AE3E2-29A1-BD10-5698-DE7A235ABE1C}"/>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7970182" y="2608526"/>
            <a:ext cx="623418" cy="1303332"/>
          </a:xfrm>
          <a:prstGeom prst="rect">
            <a:avLst/>
          </a:prstGeom>
        </p:spPr>
      </p:pic>
      <p:pic>
        <p:nvPicPr>
          <p:cNvPr id="1028" name="Picture 4">
            <a:extLst>
              <a:ext uri="{FF2B5EF4-FFF2-40B4-BE49-F238E27FC236}">
                <a16:creationId xmlns:a16="http://schemas.microsoft.com/office/drawing/2014/main" id="{D42E81F4-1417-EB2B-8EF0-979372E465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89091" y="0"/>
            <a:ext cx="3202909" cy="39162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1665A2F-813F-FC01-A5EF-347A24DAAA9E}"/>
              </a:ext>
            </a:extLst>
          </p:cNvPr>
          <p:cNvSpPr txBox="1"/>
          <p:nvPr/>
        </p:nvSpPr>
        <p:spPr>
          <a:xfrm>
            <a:off x="9628582" y="4366885"/>
            <a:ext cx="1923925" cy="369332"/>
          </a:xfrm>
          <a:prstGeom prst="rect">
            <a:avLst/>
          </a:prstGeom>
          <a:noFill/>
        </p:spPr>
        <p:txBody>
          <a:bodyPr wrap="none" rtlCol="0">
            <a:spAutoFit/>
          </a:bodyPr>
          <a:lstStyle/>
          <a:p>
            <a:r>
              <a:rPr lang="en-CA" dirty="0"/>
              <a:t>William Herschel</a:t>
            </a:r>
            <a:endParaRPr lang="fr-CA" dirty="0"/>
          </a:p>
        </p:txBody>
      </p:sp>
    </p:spTree>
    <p:extLst>
      <p:ext uri="{BB962C8B-B14F-4D97-AF65-F5344CB8AC3E}">
        <p14:creationId xmlns:p14="http://schemas.microsoft.com/office/powerpoint/2010/main" val="2456672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82236-9E6F-7292-AB6A-E550D92A61E2}"/>
              </a:ext>
            </a:extLst>
          </p:cNvPr>
          <p:cNvSpPr>
            <a:spLocks noGrp="1"/>
          </p:cNvSpPr>
          <p:nvPr>
            <p:ph type="title"/>
          </p:nvPr>
        </p:nvSpPr>
        <p:spPr/>
        <p:txBody>
          <a:bodyPr/>
          <a:lstStyle/>
          <a:p>
            <a:r>
              <a:rPr lang="en-CA" dirty="0"/>
              <a:t>TDD Why? It's a discipline.</a:t>
            </a:r>
            <a:endParaRPr lang="fr-CA" dirty="0"/>
          </a:p>
        </p:txBody>
      </p:sp>
      <p:sp>
        <p:nvSpPr>
          <p:cNvPr id="3" name="Text Placeholder 2">
            <a:extLst>
              <a:ext uri="{FF2B5EF4-FFF2-40B4-BE49-F238E27FC236}">
                <a16:creationId xmlns:a16="http://schemas.microsoft.com/office/drawing/2014/main" id="{F9DB2761-B3A6-2D1A-1216-7E9C5BBD9F0F}"/>
              </a:ext>
            </a:extLst>
          </p:cNvPr>
          <p:cNvSpPr>
            <a:spLocks noGrp="1"/>
          </p:cNvSpPr>
          <p:nvPr>
            <p:ph type="body" sz="quarter" idx="10"/>
          </p:nvPr>
        </p:nvSpPr>
        <p:spPr/>
        <p:txBody>
          <a:bodyPr/>
          <a:lstStyle/>
          <a:p>
            <a:r>
              <a:rPr lang="en-CA" dirty="0"/>
              <a:t>Why Unit Tests</a:t>
            </a:r>
            <a:endParaRPr lang="fr-CA" dirty="0"/>
          </a:p>
        </p:txBody>
      </p:sp>
      <p:sp>
        <p:nvSpPr>
          <p:cNvPr id="4" name="TextBox 3">
            <a:extLst>
              <a:ext uri="{FF2B5EF4-FFF2-40B4-BE49-F238E27FC236}">
                <a16:creationId xmlns:a16="http://schemas.microsoft.com/office/drawing/2014/main" id="{219150B5-D674-B018-6977-1B4563F366DD}"/>
              </a:ext>
            </a:extLst>
          </p:cNvPr>
          <p:cNvSpPr txBox="1"/>
          <p:nvPr/>
        </p:nvSpPr>
        <p:spPr>
          <a:xfrm>
            <a:off x="838200" y="1443841"/>
            <a:ext cx="9655629" cy="4401205"/>
          </a:xfrm>
          <a:prstGeom prst="rect">
            <a:avLst/>
          </a:prstGeom>
          <a:noFill/>
        </p:spPr>
        <p:txBody>
          <a:bodyPr wrap="square" rtlCol="0">
            <a:spAutoFit/>
          </a:bodyPr>
          <a:lstStyle/>
          <a:p>
            <a:pPr marL="342900" indent="-342900">
              <a:buFont typeface="+mj-lt"/>
              <a:buAutoNum type="arabicPeriod"/>
            </a:pPr>
            <a:r>
              <a:rPr lang="en-CA" sz="2000" dirty="0"/>
              <a:t>Think about the "Unhappy" path (what could possibly go wrong)</a:t>
            </a:r>
          </a:p>
          <a:p>
            <a:pPr marL="342900" indent="-342900">
              <a:buFont typeface="+mj-lt"/>
              <a:buAutoNum type="arabicPeriod"/>
            </a:pPr>
            <a:r>
              <a:rPr lang="en-CA" sz="2000" dirty="0"/>
              <a:t>Let the architecture come to you: decoupled, modal design (DI)</a:t>
            </a:r>
          </a:p>
          <a:p>
            <a:pPr marL="342900" indent="-342900">
              <a:buFont typeface="+mj-lt"/>
              <a:buAutoNum type="arabicPeriod"/>
            </a:pPr>
            <a:r>
              <a:rPr lang="en-CA" sz="2000" dirty="0"/>
              <a:t>Destroy unreachable code</a:t>
            </a:r>
          </a:p>
          <a:p>
            <a:pPr marL="342900" indent="-342900">
              <a:buFont typeface="+mj-lt"/>
              <a:buAutoNum type="arabicPeriod"/>
            </a:pPr>
            <a:r>
              <a:rPr lang="en-CA" sz="2000" dirty="0"/>
              <a:t>Identify breaking changes</a:t>
            </a:r>
          </a:p>
          <a:p>
            <a:pPr marL="342900" indent="-342900">
              <a:buFont typeface="+mj-lt"/>
              <a:buAutoNum type="arabicPeriod"/>
            </a:pPr>
            <a:r>
              <a:rPr lang="en-CA" sz="2000" dirty="0"/>
              <a:t>Refactor with confidence</a:t>
            </a:r>
          </a:p>
          <a:p>
            <a:pPr marL="342900" indent="-342900">
              <a:buFont typeface="+mj-lt"/>
              <a:buAutoNum type="arabicPeriod"/>
            </a:pPr>
            <a:r>
              <a:rPr lang="en-CA" sz="2000" dirty="0"/>
              <a:t>Save time !!!</a:t>
            </a:r>
          </a:p>
          <a:p>
            <a:pPr marL="800100" lvl="1" indent="-342900">
              <a:buFont typeface="+mj-lt"/>
              <a:buAutoNum type="arabicPeriod"/>
            </a:pPr>
            <a:r>
              <a:rPr lang="en-CA" sz="2000" dirty="0"/>
              <a:t>The only way to go fast is to go right</a:t>
            </a:r>
          </a:p>
          <a:p>
            <a:pPr marL="800100" lvl="1" indent="-342900">
              <a:buFont typeface="+mj-lt"/>
              <a:buAutoNum type="arabicPeriod"/>
            </a:pPr>
            <a:r>
              <a:rPr lang="en-CA" sz="2000" dirty="0"/>
              <a:t>QA: Identifies bugs early in the project, saves time later</a:t>
            </a:r>
          </a:p>
          <a:p>
            <a:pPr marL="800100" lvl="1" indent="-342900">
              <a:buFont typeface="+mj-lt"/>
              <a:buAutoNum type="arabicPeriod"/>
            </a:pPr>
            <a:r>
              <a:rPr lang="en-CA" sz="2000" dirty="0"/>
              <a:t>Simpler debugging, don't need a site running</a:t>
            </a:r>
          </a:p>
          <a:p>
            <a:pPr marL="800100" lvl="1" indent="-342900">
              <a:buFont typeface="+mj-lt"/>
              <a:buAutoNum type="arabicPeriod"/>
            </a:pPr>
            <a:r>
              <a:rPr lang="en-CA" sz="2000" dirty="0"/>
              <a:t>Developer documentation (live examples for new </a:t>
            </a:r>
            <a:r>
              <a:rPr lang="en-CA" sz="2000" dirty="0" err="1"/>
              <a:t>devs</a:t>
            </a:r>
            <a:r>
              <a:rPr lang="en-CA" sz="2000" dirty="0"/>
              <a:t> on the project)</a:t>
            </a:r>
          </a:p>
          <a:p>
            <a:pPr marL="800100" lvl="1" indent="-342900">
              <a:buFont typeface="+mj-lt"/>
              <a:buAutoNum type="arabicPeriod"/>
            </a:pPr>
            <a:r>
              <a:rPr lang="en-CA" sz="2000" dirty="0"/>
              <a:t>Test everything on every build (CI/CD integration)</a:t>
            </a:r>
          </a:p>
          <a:p>
            <a:pPr marL="800100" lvl="1" indent="-342900">
              <a:buFont typeface="+mj-lt"/>
              <a:buAutoNum type="arabicPeriod"/>
            </a:pPr>
            <a:endParaRPr lang="en-CA" sz="2000" dirty="0"/>
          </a:p>
          <a:p>
            <a:pPr marL="342900" indent="-342900">
              <a:buFont typeface="+mj-lt"/>
              <a:buAutoNum type="arabicPeriod"/>
            </a:pPr>
            <a:endParaRPr lang="en-CA" sz="2000" dirty="0"/>
          </a:p>
          <a:p>
            <a:pPr marL="342900" indent="-342900">
              <a:buFont typeface="+mj-lt"/>
              <a:buAutoNum type="arabicPeriod"/>
            </a:pPr>
            <a:endParaRPr lang="fr-CA" sz="2000" dirty="0"/>
          </a:p>
        </p:txBody>
      </p:sp>
    </p:spTree>
    <p:extLst>
      <p:ext uri="{BB962C8B-B14F-4D97-AF65-F5344CB8AC3E}">
        <p14:creationId xmlns:p14="http://schemas.microsoft.com/office/powerpoint/2010/main" val="1478075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6269FA-06FA-D2D0-88C7-9E1DC72BD1C6}"/>
              </a:ext>
            </a:extLst>
          </p:cNvPr>
          <p:cNvSpPr>
            <a:spLocks noGrp="1"/>
          </p:cNvSpPr>
          <p:nvPr>
            <p:ph type="body" sz="quarter" idx="10"/>
          </p:nvPr>
        </p:nvSpPr>
        <p:spPr/>
        <p:txBody>
          <a:bodyPr/>
          <a:lstStyle/>
          <a:p>
            <a:r>
              <a:rPr lang="en-CA" dirty="0"/>
              <a:t>Unit Tests vs Integration Tests</a:t>
            </a:r>
            <a:endParaRPr lang="fr-CA" dirty="0"/>
          </a:p>
        </p:txBody>
      </p:sp>
      <p:pic>
        <p:nvPicPr>
          <p:cNvPr id="5" name="Picture 4" descr="Two toasts with jelly and peanut butter&#10;&#10;Description automatically generated with low confidence">
            <a:extLst>
              <a:ext uri="{FF2B5EF4-FFF2-40B4-BE49-F238E27FC236}">
                <a16:creationId xmlns:a16="http://schemas.microsoft.com/office/drawing/2014/main" id="{12862341-4A6F-14C7-33B2-E1026B780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857" y="1654628"/>
            <a:ext cx="4690709" cy="3120571"/>
          </a:xfrm>
          <a:prstGeom prst="rect">
            <a:avLst/>
          </a:prstGeom>
        </p:spPr>
      </p:pic>
      <p:pic>
        <p:nvPicPr>
          <p:cNvPr id="9" name="Picture 8" descr="A picture containing baked goods, snack, food, bottle&#10;&#10;Description automatically generated">
            <a:extLst>
              <a:ext uri="{FF2B5EF4-FFF2-40B4-BE49-F238E27FC236}">
                <a16:creationId xmlns:a16="http://schemas.microsoft.com/office/drawing/2014/main" id="{0DE65906-A20E-5870-484C-37E911C568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364116"/>
            <a:ext cx="6096000" cy="4064000"/>
          </a:xfrm>
          <a:prstGeom prst="rect">
            <a:avLst/>
          </a:prstGeom>
        </p:spPr>
      </p:pic>
      <p:sp>
        <p:nvSpPr>
          <p:cNvPr id="10" name="TextBox 9">
            <a:extLst>
              <a:ext uri="{FF2B5EF4-FFF2-40B4-BE49-F238E27FC236}">
                <a16:creationId xmlns:a16="http://schemas.microsoft.com/office/drawing/2014/main" id="{10B341F6-2A6C-89D7-97B6-137B2FAF08E3}"/>
              </a:ext>
            </a:extLst>
          </p:cNvPr>
          <p:cNvSpPr txBox="1"/>
          <p:nvPr/>
        </p:nvSpPr>
        <p:spPr>
          <a:xfrm>
            <a:off x="1708097" y="458485"/>
            <a:ext cx="2000228" cy="584775"/>
          </a:xfrm>
          <a:prstGeom prst="rect">
            <a:avLst/>
          </a:prstGeom>
          <a:noFill/>
        </p:spPr>
        <p:txBody>
          <a:bodyPr wrap="none" rtlCol="0">
            <a:spAutoFit/>
          </a:bodyPr>
          <a:lstStyle/>
          <a:p>
            <a:r>
              <a:rPr lang="en-CA" sz="3200" dirty="0"/>
              <a:t>Unit Tests</a:t>
            </a:r>
            <a:endParaRPr lang="fr-CA" sz="3200" dirty="0"/>
          </a:p>
        </p:txBody>
      </p:sp>
      <p:sp>
        <p:nvSpPr>
          <p:cNvPr id="11" name="TextBox 10">
            <a:extLst>
              <a:ext uri="{FF2B5EF4-FFF2-40B4-BE49-F238E27FC236}">
                <a16:creationId xmlns:a16="http://schemas.microsoft.com/office/drawing/2014/main" id="{768EB14C-697D-5666-E944-AD9CB5F15F08}"/>
              </a:ext>
            </a:extLst>
          </p:cNvPr>
          <p:cNvSpPr txBox="1"/>
          <p:nvPr/>
        </p:nvSpPr>
        <p:spPr>
          <a:xfrm>
            <a:off x="7497876" y="458485"/>
            <a:ext cx="3292248" cy="584775"/>
          </a:xfrm>
          <a:prstGeom prst="rect">
            <a:avLst/>
          </a:prstGeom>
          <a:noFill/>
        </p:spPr>
        <p:txBody>
          <a:bodyPr wrap="none" rtlCol="0">
            <a:spAutoFit/>
          </a:bodyPr>
          <a:lstStyle/>
          <a:p>
            <a:r>
              <a:rPr lang="en-CA" sz="3200" dirty="0"/>
              <a:t>Integration Tests</a:t>
            </a:r>
            <a:endParaRPr lang="fr-CA" sz="3200" dirty="0"/>
          </a:p>
        </p:txBody>
      </p:sp>
    </p:spTree>
    <p:extLst>
      <p:ext uri="{BB962C8B-B14F-4D97-AF65-F5344CB8AC3E}">
        <p14:creationId xmlns:p14="http://schemas.microsoft.com/office/powerpoint/2010/main" val="1499627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143A42-4E7F-4CA5-83A9-D280070F19D0}"/>
              </a:ext>
            </a:extLst>
          </p:cNvPr>
          <p:cNvSpPr>
            <a:spLocks noGrp="1"/>
          </p:cNvSpPr>
          <p:nvPr>
            <p:ph type="body" sz="quarter" idx="10"/>
          </p:nvPr>
        </p:nvSpPr>
        <p:spPr/>
        <p:txBody>
          <a:bodyPr/>
          <a:lstStyle/>
          <a:p>
            <a:r>
              <a:rPr lang="en-CA" dirty="0"/>
              <a:t>DEMO TIME</a:t>
            </a:r>
          </a:p>
        </p:txBody>
      </p:sp>
      <p:pic>
        <p:nvPicPr>
          <p:cNvPr id="1026" name="Picture 2" descr="Image result for demo meme">
            <a:extLst>
              <a:ext uri="{FF2B5EF4-FFF2-40B4-BE49-F238E27FC236}">
                <a16:creationId xmlns:a16="http://schemas.microsoft.com/office/drawing/2014/main" id="{47EA8B3C-F702-4EF4-989F-E565F307A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3825" y="290314"/>
            <a:ext cx="6684350" cy="5451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8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23D45F-9E17-453D-9228-2038FD50C83D}"/>
              </a:ext>
            </a:extLst>
          </p:cNvPr>
          <p:cNvSpPr>
            <a:spLocks noGrp="1"/>
          </p:cNvSpPr>
          <p:nvPr>
            <p:ph type="body" sz="quarter" idx="10"/>
          </p:nvPr>
        </p:nvSpPr>
        <p:spPr/>
        <p:txBody>
          <a:bodyPr/>
          <a:lstStyle/>
          <a:p>
            <a:r>
              <a:rPr lang="en-CA" dirty="0"/>
              <a:t>Q&amp;A</a:t>
            </a:r>
          </a:p>
        </p:txBody>
      </p:sp>
      <p:pic>
        <p:nvPicPr>
          <p:cNvPr id="4098" name="Picture 2">
            <a:extLst>
              <a:ext uri="{FF2B5EF4-FFF2-40B4-BE49-F238E27FC236}">
                <a16:creationId xmlns:a16="http://schemas.microsoft.com/office/drawing/2014/main" id="{CDE98B97-322D-4F03-923D-835C8E96B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900" y="393292"/>
            <a:ext cx="7666200" cy="5284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15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logos on a white background&#10;&#10;Description automatically generated with low confidence">
            <a:extLst>
              <a:ext uri="{FF2B5EF4-FFF2-40B4-BE49-F238E27FC236}">
                <a16:creationId xmlns:a16="http://schemas.microsoft.com/office/drawing/2014/main" id="{5ECA66E3-31D5-3800-5150-214180B76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7070"/>
            <a:ext cx="12192000" cy="6163859"/>
          </a:xfrm>
          <a:prstGeom prst="rect">
            <a:avLst/>
          </a:prstGeom>
        </p:spPr>
      </p:pic>
    </p:spTree>
    <p:extLst>
      <p:ext uri="{BB962C8B-B14F-4D97-AF65-F5344CB8AC3E}">
        <p14:creationId xmlns:p14="http://schemas.microsoft.com/office/powerpoint/2010/main" val="1098802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erson wearing a black shirt&#10;&#10;Description automatically generated">
            <a:extLst>
              <a:ext uri="{FF2B5EF4-FFF2-40B4-BE49-F238E27FC236}">
                <a16:creationId xmlns:a16="http://schemas.microsoft.com/office/drawing/2014/main" id="{99EA1AEE-E748-4C97-9D5F-A6E31E2AA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380" y="404326"/>
            <a:ext cx="5111620" cy="5111620"/>
          </a:xfrm>
          <a:prstGeom prst="hexagon">
            <a:avLst/>
          </a:prstGeom>
        </p:spPr>
      </p:pic>
      <p:sp>
        <p:nvSpPr>
          <p:cNvPr id="3" name="Text Placeholder 2">
            <a:extLst>
              <a:ext uri="{FF2B5EF4-FFF2-40B4-BE49-F238E27FC236}">
                <a16:creationId xmlns:a16="http://schemas.microsoft.com/office/drawing/2014/main" id="{D33F4B53-C3A6-4D11-96ED-EB058BECF52D}"/>
              </a:ext>
            </a:extLst>
          </p:cNvPr>
          <p:cNvSpPr>
            <a:spLocks noGrp="1"/>
          </p:cNvSpPr>
          <p:nvPr>
            <p:ph type="body" sz="quarter" idx="10"/>
          </p:nvPr>
        </p:nvSpPr>
        <p:spPr/>
        <p:txBody>
          <a:bodyPr/>
          <a:lstStyle/>
          <a:p>
            <a:r>
              <a:rPr lang="en-CA" dirty="0"/>
              <a:t>Daniel Valadas</a:t>
            </a:r>
            <a:endParaRPr lang="fr-CA" dirty="0"/>
          </a:p>
        </p:txBody>
      </p:sp>
      <p:sp>
        <p:nvSpPr>
          <p:cNvPr id="12" name="Hexagon 11">
            <a:extLst>
              <a:ext uri="{FF2B5EF4-FFF2-40B4-BE49-F238E27FC236}">
                <a16:creationId xmlns:a16="http://schemas.microsoft.com/office/drawing/2014/main" id="{2154B5EC-B304-4B5F-AD25-F334DE8E8B77}"/>
              </a:ext>
            </a:extLst>
          </p:cNvPr>
          <p:cNvSpPr/>
          <p:nvPr/>
        </p:nvSpPr>
        <p:spPr>
          <a:xfrm>
            <a:off x="3928187" y="404327"/>
            <a:ext cx="2771193" cy="2309440"/>
          </a:xfrm>
          <a:prstGeom prst="hexagon">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13" name="Hexagon 12">
            <a:extLst>
              <a:ext uri="{FF2B5EF4-FFF2-40B4-BE49-F238E27FC236}">
                <a16:creationId xmlns:a16="http://schemas.microsoft.com/office/drawing/2014/main" id="{E0059A39-C6A7-45EF-87AC-D1AF3429FFDD}"/>
              </a:ext>
            </a:extLst>
          </p:cNvPr>
          <p:cNvSpPr/>
          <p:nvPr/>
        </p:nvSpPr>
        <p:spPr>
          <a:xfrm>
            <a:off x="1421363" y="1760376"/>
            <a:ext cx="2771193" cy="2309440"/>
          </a:xfrm>
          <a:prstGeom prst="hexagon">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14" name="Hexagon 13">
            <a:extLst>
              <a:ext uri="{FF2B5EF4-FFF2-40B4-BE49-F238E27FC236}">
                <a16:creationId xmlns:a16="http://schemas.microsoft.com/office/drawing/2014/main" id="{3C3D0BAE-116A-4B3E-B4D3-64B414AED417}"/>
              </a:ext>
            </a:extLst>
          </p:cNvPr>
          <p:cNvSpPr/>
          <p:nvPr/>
        </p:nvSpPr>
        <p:spPr>
          <a:xfrm>
            <a:off x="3928187" y="3206506"/>
            <a:ext cx="2771193" cy="2309440"/>
          </a:xfrm>
          <a:prstGeom prst="hexagon">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15" name="Hexagon 14">
            <a:extLst>
              <a:ext uri="{FF2B5EF4-FFF2-40B4-BE49-F238E27FC236}">
                <a16:creationId xmlns:a16="http://schemas.microsoft.com/office/drawing/2014/main" id="{816EE40E-4527-4C77-BF70-0183997D5A90}"/>
              </a:ext>
            </a:extLst>
          </p:cNvPr>
          <p:cNvSpPr/>
          <p:nvPr/>
        </p:nvSpPr>
        <p:spPr>
          <a:xfrm>
            <a:off x="1418253" y="-963659"/>
            <a:ext cx="2771193" cy="2309440"/>
          </a:xfrm>
          <a:prstGeom prst="hexagon">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16" name="Hexagon 15">
            <a:extLst>
              <a:ext uri="{FF2B5EF4-FFF2-40B4-BE49-F238E27FC236}">
                <a16:creationId xmlns:a16="http://schemas.microsoft.com/office/drawing/2014/main" id="{BEC5E62E-F3BE-45EB-91F4-A8802E15FD77}"/>
              </a:ext>
            </a:extLst>
          </p:cNvPr>
          <p:cNvSpPr/>
          <p:nvPr/>
        </p:nvSpPr>
        <p:spPr>
          <a:xfrm>
            <a:off x="-1101370" y="359285"/>
            <a:ext cx="2771193" cy="2309440"/>
          </a:xfrm>
          <a:prstGeom prst="hexagon">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17" name="Hexagon 16">
            <a:extLst>
              <a:ext uri="{FF2B5EF4-FFF2-40B4-BE49-F238E27FC236}">
                <a16:creationId xmlns:a16="http://schemas.microsoft.com/office/drawing/2014/main" id="{4E911F55-B50A-4468-B3B6-3CAE47AD8B3A}"/>
              </a:ext>
            </a:extLst>
          </p:cNvPr>
          <p:cNvSpPr/>
          <p:nvPr/>
        </p:nvSpPr>
        <p:spPr>
          <a:xfrm>
            <a:off x="-1101370" y="3147139"/>
            <a:ext cx="2771193" cy="2309440"/>
          </a:xfrm>
          <a:prstGeom prst="hexagon">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18" name="TextBox 17">
            <a:extLst>
              <a:ext uri="{FF2B5EF4-FFF2-40B4-BE49-F238E27FC236}">
                <a16:creationId xmlns:a16="http://schemas.microsoft.com/office/drawing/2014/main" id="{15ECFD91-B96F-46C4-8C9C-72371AC876FB}"/>
              </a:ext>
            </a:extLst>
          </p:cNvPr>
          <p:cNvSpPr txBox="1"/>
          <p:nvPr/>
        </p:nvSpPr>
        <p:spPr>
          <a:xfrm>
            <a:off x="222263" y="340034"/>
            <a:ext cx="3389650" cy="1477328"/>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frc-Latn-001" dirty="0"/>
              <a:t>D</a:t>
            </a:r>
            <a:r>
              <a:rPr lang="fr-CA" dirty="0"/>
              <a:t>n</a:t>
            </a:r>
            <a:r>
              <a:rPr lang="frc-Latn-001" dirty="0"/>
              <a:t>n </a:t>
            </a:r>
            <a:r>
              <a:rPr lang="fr-CA" dirty="0"/>
              <a:t>U</a:t>
            </a:r>
            <a:r>
              <a:rPr lang="frc-Latn-001" dirty="0"/>
              <a:t>s</a:t>
            </a:r>
            <a:r>
              <a:rPr lang="fr-CA" dirty="0"/>
              <a:t>e</a:t>
            </a:r>
            <a:r>
              <a:rPr lang="frc-Latn-001" dirty="0"/>
              <a:t>r </a:t>
            </a:r>
            <a:r>
              <a:rPr lang="fr-CA" dirty="0"/>
              <a:t>s</a:t>
            </a:r>
            <a:r>
              <a:rPr lang="frc-Latn-001" dirty="0"/>
              <a:t>i</a:t>
            </a:r>
            <a:r>
              <a:rPr lang="fr-CA" dirty="0"/>
              <a:t>n</a:t>
            </a:r>
            <a:r>
              <a:rPr lang="frc-Latn-001" dirty="0"/>
              <a:t>c</a:t>
            </a:r>
            <a:r>
              <a:rPr lang="fr-CA" dirty="0"/>
              <a:t>e</a:t>
            </a:r>
            <a:r>
              <a:rPr lang="frc-Latn-001" dirty="0"/>
              <a:t> </a:t>
            </a:r>
            <a:r>
              <a:rPr lang="fr-CA" dirty="0"/>
              <a:t>D</a:t>
            </a:r>
            <a:r>
              <a:rPr lang="frc-Latn-001" dirty="0"/>
              <a:t>n</a:t>
            </a:r>
            <a:r>
              <a:rPr lang="fr-CA" dirty="0"/>
              <a:t>n</a:t>
            </a:r>
            <a:r>
              <a:rPr lang="frc-Latn-001" dirty="0"/>
              <a:t> 4</a:t>
            </a:r>
            <a:endParaRPr lang="en-CA" dirty="0"/>
          </a:p>
          <a:p>
            <a:endParaRPr lang="frc-Latn-001" dirty="0"/>
          </a:p>
          <a:p>
            <a:r>
              <a:rPr lang="frc-Latn-001" dirty="0"/>
              <a:t>Custom theme development</a:t>
            </a:r>
          </a:p>
          <a:p>
            <a:endParaRPr lang="en-CA" dirty="0"/>
          </a:p>
          <a:p>
            <a:r>
              <a:rPr lang="frc-Latn-001" dirty="0"/>
              <a:t>Custom module development</a:t>
            </a:r>
          </a:p>
        </p:txBody>
      </p:sp>
      <p:sp>
        <p:nvSpPr>
          <p:cNvPr id="11" name="TextBox 10">
            <a:extLst>
              <a:ext uri="{FF2B5EF4-FFF2-40B4-BE49-F238E27FC236}">
                <a16:creationId xmlns:a16="http://schemas.microsoft.com/office/drawing/2014/main" id="{D3F99DA0-5284-4F10-A3D7-915947D332D3}"/>
              </a:ext>
            </a:extLst>
          </p:cNvPr>
          <p:cNvSpPr txBox="1"/>
          <p:nvPr/>
        </p:nvSpPr>
        <p:spPr>
          <a:xfrm>
            <a:off x="224482" y="2038530"/>
            <a:ext cx="3407549" cy="1477328"/>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frc-Latn-001" dirty="0"/>
              <a:t>Member of the Dnn Techn</a:t>
            </a:r>
            <a:r>
              <a:rPr lang="fr-CA" dirty="0"/>
              <a:t>o</a:t>
            </a:r>
            <a:r>
              <a:rPr lang="frc-Latn-001" dirty="0"/>
              <a:t>l</a:t>
            </a:r>
            <a:r>
              <a:rPr lang="fr-CA" dirty="0"/>
              <a:t>o</a:t>
            </a:r>
            <a:r>
              <a:rPr lang="frc-Latn-001" dirty="0"/>
              <a:t>g</a:t>
            </a:r>
            <a:r>
              <a:rPr lang="fr-CA" dirty="0"/>
              <a:t>y</a:t>
            </a:r>
            <a:r>
              <a:rPr lang="frc-Latn-001" dirty="0"/>
              <a:t> </a:t>
            </a:r>
            <a:r>
              <a:rPr lang="fr-CA" dirty="0"/>
              <a:t>A</a:t>
            </a:r>
            <a:r>
              <a:rPr lang="frc-Latn-001" dirty="0"/>
              <a:t>d</a:t>
            </a:r>
            <a:r>
              <a:rPr lang="fr-CA" dirty="0"/>
              <a:t>v</a:t>
            </a:r>
            <a:r>
              <a:rPr lang="frc-Latn-001" dirty="0"/>
              <a:t>i</a:t>
            </a:r>
            <a:r>
              <a:rPr lang="fr-CA" dirty="0"/>
              <a:t>s</a:t>
            </a:r>
            <a:r>
              <a:rPr lang="frc-Latn-001" dirty="0"/>
              <a:t>o</a:t>
            </a:r>
            <a:r>
              <a:rPr lang="fr-CA" dirty="0"/>
              <a:t>r</a:t>
            </a:r>
            <a:r>
              <a:rPr lang="frc-Latn-001" dirty="0"/>
              <a:t>y </a:t>
            </a:r>
            <a:r>
              <a:rPr lang="fr-CA" dirty="0"/>
              <a:t>g</a:t>
            </a:r>
            <a:r>
              <a:rPr lang="frc-Latn-001" dirty="0"/>
              <a:t>r</a:t>
            </a:r>
            <a:r>
              <a:rPr lang="fr-CA" dirty="0"/>
              <a:t>o</a:t>
            </a:r>
            <a:r>
              <a:rPr lang="frc-Latn-001" dirty="0"/>
              <a:t>u</a:t>
            </a:r>
            <a:r>
              <a:rPr lang="fr-CA" dirty="0"/>
              <a:t>p</a:t>
            </a:r>
          </a:p>
          <a:p>
            <a:endParaRPr lang="frc-Latn-001" dirty="0"/>
          </a:p>
          <a:p>
            <a:r>
              <a:rPr lang="fr-CA" dirty="0"/>
              <a:t>T</a:t>
            </a:r>
            <a:r>
              <a:rPr lang="frc-Latn-001" dirty="0"/>
              <a:t>e</a:t>
            </a:r>
            <a:r>
              <a:rPr lang="fr-CA" dirty="0"/>
              <a:t>a</a:t>
            </a:r>
            <a:r>
              <a:rPr lang="frc-Latn-001" dirty="0"/>
              <a:t>m </a:t>
            </a:r>
            <a:r>
              <a:rPr lang="fr-CA" dirty="0"/>
              <a:t>l</a:t>
            </a:r>
            <a:r>
              <a:rPr lang="frc-Latn-001" dirty="0"/>
              <a:t>ead </a:t>
            </a:r>
            <a:r>
              <a:rPr lang="fr-CA" dirty="0"/>
              <a:t>f</a:t>
            </a:r>
            <a:r>
              <a:rPr lang="frc-Latn-001" dirty="0"/>
              <a:t>o</a:t>
            </a:r>
            <a:r>
              <a:rPr lang="fr-CA" dirty="0"/>
              <a:t>r</a:t>
            </a:r>
            <a:r>
              <a:rPr lang="frc-Latn-001" dirty="0"/>
              <a:t> the Core Modules </a:t>
            </a:r>
            <a:r>
              <a:rPr lang="fr-CA" dirty="0"/>
              <a:t>d</a:t>
            </a:r>
            <a:r>
              <a:rPr lang="frc-Latn-001" dirty="0"/>
              <a:t>e</a:t>
            </a:r>
            <a:r>
              <a:rPr lang="fr-CA" dirty="0"/>
              <a:t>v</a:t>
            </a:r>
            <a:r>
              <a:rPr lang="frc-Latn-001" dirty="0"/>
              <a:t>e</a:t>
            </a:r>
            <a:r>
              <a:rPr lang="fr-CA" dirty="0"/>
              <a:t>l</a:t>
            </a:r>
            <a:r>
              <a:rPr lang="frc-Latn-001" dirty="0"/>
              <a:t>o</a:t>
            </a:r>
            <a:r>
              <a:rPr lang="fr-CA" dirty="0"/>
              <a:t>p</a:t>
            </a:r>
            <a:r>
              <a:rPr lang="frc-Latn-001" dirty="0"/>
              <a:t>e</a:t>
            </a:r>
            <a:r>
              <a:rPr lang="fr-CA" dirty="0"/>
              <a:t>r</a:t>
            </a:r>
            <a:r>
              <a:rPr lang="frc-Latn-001" dirty="0"/>
              <a:t>s </a:t>
            </a:r>
            <a:r>
              <a:rPr lang="fr-CA" dirty="0"/>
              <a:t>g</a:t>
            </a:r>
            <a:r>
              <a:rPr lang="frc-Latn-001" dirty="0"/>
              <a:t>r</a:t>
            </a:r>
            <a:r>
              <a:rPr lang="fr-CA" dirty="0"/>
              <a:t>o</a:t>
            </a:r>
            <a:r>
              <a:rPr lang="frc-Latn-001" dirty="0"/>
              <a:t>u</a:t>
            </a:r>
            <a:r>
              <a:rPr lang="fr-CA" dirty="0"/>
              <a:t>p</a:t>
            </a:r>
          </a:p>
        </p:txBody>
      </p:sp>
      <p:sp>
        <p:nvSpPr>
          <p:cNvPr id="2" name="Rectangle 1">
            <a:extLst>
              <a:ext uri="{FF2B5EF4-FFF2-40B4-BE49-F238E27FC236}">
                <a16:creationId xmlns:a16="http://schemas.microsoft.com/office/drawing/2014/main" id="{E8231F3D-CE47-4300-A615-356597D45F90}"/>
              </a:ext>
            </a:extLst>
          </p:cNvPr>
          <p:cNvSpPr/>
          <p:nvPr/>
        </p:nvSpPr>
        <p:spPr>
          <a:xfrm>
            <a:off x="3816085" y="404326"/>
            <a:ext cx="4275290" cy="5604362"/>
          </a:xfrm>
          <a:prstGeom prst="rect">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dirty="0"/>
          </a:p>
        </p:txBody>
      </p:sp>
      <p:pic>
        <p:nvPicPr>
          <p:cNvPr id="26" name="Picture 25" descr="A picture containing building&#10;&#10;Description automatically generated">
            <a:extLst>
              <a:ext uri="{FF2B5EF4-FFF2-40B4-BE49-F238E27FC236}">
                <a16:creationId xmlns:a16="http://schemas.microsoft.com/office/drawing/2014/main" id="{604D1DFA-2666-46B8-80AA-F5D7036ED1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3031" y="523717"/>
            <a:ext cx="898376" cy="877803"/>
          </a:xfrm>
          <a:prstGeom prst="rect">
            <a:avLst/>
          </a:prstGeom>
          <a:ln>
            <a:noFill/>
          </a:ln>
        </p:spPr>
      </p:pic>
      <p:sp>
        <p:nvSpPr>
          <p:cNvPr id="25" name="TextBox 24">
            <a:extLst>
              <a:ext uri="{FF2B5EF4-FFF2-40B4-BE49-F238E27FC236}">
                <a16:creationId xmlns:a16="http://schemas.microsoft.com/office/drawing/2014/main" id="{12637852-2CDE-43D4-93AD-C0BC0A7C752A}"/>
              </a:ext>
            </a:extLst>
          </p:cNvPr>
          <p:cNvSpPr txBox="1"/>
          <p:nvPr/>
        </p:nvSpPr>
        <p:spPr>
          <a:xfrm>
            <a:off x="4473259" y="831442"/>
            <a:ext cx="2439812" cy="395496"/>
          </a:xfrm>
          <a:prstGeom prst="rect">
            <a:avLst/>
          </a:prstGeom>
          <a:noFill/>
          <a:ln>
            <a:noFill/>
          </a:ln>
        </p:spPr>
        <p:txBody>
          <a:bodyPr wrap="square" rtlCol="0">
            <a:spAutoFit/>
          </a:bodyPr>
          <a:lstStyle/>
          <a:p>
            <a:pPr marL="292608" lvl="1" indent="0">
              <a:buClrTx/>
              <a:buNone/>
            </a:pPr>
            <a:r>
              <a:rPr lang="en-US" sz="2000" dirty="0"/>
              <a:t>@valadas</a:t>
            </a:r>
          </a:p>
        </p:txBody>
      </p:sp>
      <p:pic>
        <p:nvPicPr>
          <p:cNvPr id="21" name="Picture 20">
            <a:extLst>
              <a:ext uri="{FF2B5EF4-FFF2-40B4-BE49-F238E27FC236}">
                <a16:creationId xmlns:a16="http://schemas.microsoft.com/office/drawing/2014/main" id="{B11548E5-85D8-46FD-8D0C-60B9EBF0FD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8405" y="1521264"/>
            <a:ext cx="867629" cy="867629"/>
          </a:xfrm>
          <a:prstGeom prst="rect">
            <a:avLst/>
          </a:prstGeom>
          <a:ln>
            <a:noFill/>
          </a:ln>
        </p:spPr>
      </p:pic>
      <p:sp>
        <p:nvSpPr>
          <p:cNvPr id="22" name="TextBox 21">
            <a:extLst>
              <a:ext uri="{FF2B5EF4-FFF2-40B4-BE49-F238E27FC236}">
                <a16:creationId xmlns:a16="http://schemas.microsoft.com/office/drawing/2014/main" id="{C30C1239-8F5C-4929-95F2-E48EA4D0C524}"/>
              </a:ext>
            </a:extLst>
          </p:cNvPr>
          <p:cNvSpPr txBox="1"/>
          <p:nvPr/>
        </p:nvSpPr>
        <p:spPr>
          <a:xfrm>
            <a:off x="4473259" y="1757330"/>
            <a:ext cx="2439812" cy="395496"/>
          </a:xfrm>
          <a:prstGeom prst="rect">
            <a:avLst/>
          </a:prstGeom>
          <a:noFill/>
          <a:ln>
            <a:noFill/>
          </a:ln>
        </p:spPr>
        <p:txBody>
          <a:bodyPr wrap="square" rtlCol="0">
            <a:spAutoFit/>
          </a:bodyPr>
          <a:lstStyle/>
          <a:p>
            <a:pPr marL="292608" lvl="1" indent="0">
              <a:buClrTx/>
              <a:buNone/>
            </a:pPr>
            <a:r>
              <a:rPr lang="en-US" sz="2000" dirty="0"/>
              <a:t>@</a:t>
            </a:r>
            <a:r>
              <a:rPr lang="en-US" sz="2000" dirty="0" err="1"/>
              <a:t>danielvaladas</a:t>
            </a:r>
            <a:endParaRPr lang="en-US" sz="2000" dirty="0"/>
          </a:p>
        </p:txBody>
      </p:sp>
      <p:pic>
        <p:nvPicPr>
          <p:cNvPr id="20" name="Picture 19" descr="A close up of a logo&#10;&#10;Description generated with high confidence">
            <a:extLst>
              <a:ext uri="{FF2B5EF4-FFF2-40B4-BE49-F238E27FC236}">
                <a16:creationId xmlns:a16="http://schemas.microsoft.com/office/drawing/2014/main" id="{44D0E2C5-662B-42F9-9EF1-B53F64185E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4395" y="2455481"/>
            <a:ext cx="1035649" cy="841466"/>
          </a:xfrm>
          <a:prstGeom prst="rect">
            <a:avLst/>
          </a:prstGeom>
          <a:ln>
            <a:noFill/>
          </a:ln>
        </p:spPr>
      </p:pic>
      <p:sp>
        <p:nvSpPr>
          <p:cNvPr id="19" name="TextBox 18">
            <a:extLst>
              <a:ext uri="{FF2B5EF4-FFF2-40B4-BE49-F238E27FC236}">
                <a16:creationId xmlns:a16="http://schemas.microsoft.com/office/drawing/2014/main" id="{464B5891-CE40-460E-8F6C-390CA3867641}"/>
              </a:ext>
            </a:extLst>
          </p:cNvPr>
          <p:cNvSpPr txBox="1"/>
          <p:nvPr/>
        </p:nvSpPr>
        <p:spPr>
          <a:xfrm>
            <a:off x="4473259" y="2630517"/>
            <a:ext cx="2439812" cy="395496"/>
          </a:xfrm>
          <a:prstGeom prst="rect">
            <a:avLst/>
          </a:prstGeom>
          <a:noFill/>
          <a:ln>
            <a:noFill/>
          </a:ln>
        </p:spPr>
        <p:txBody>
          <a:bodyPr wrap="square" rtlCol="0">
            <a:spAutoFit/>
          </a:bodyPr>
          <a:lstStyle/>
          <a:p>
            <a:pPr marL="292608" lvl="1" indent="0">
              <a:buClrTx/>
              <a:buNone/>
            </a:pPr>
            <a:r>
              <a:rPr lang="en-US" sz="2000" dirty="0"/>
              <a:t>@</a:t>
            </a:r>
            <a:r>
              <a:rPr lang="en-US" sz="2000" dirty="0" err="1"/>
              <a:t>valadas_daniel</a:t>
            </a:r>
            <a:endParaRPr lang="en-US" dirty="0"/>
          </a:p>
        </p:txBody>
      </p:sp>
      <p:pic>
        <p:nvPicPr>
          <p:cNvPr id="6" name="Picture 5" descr="A close up of a logo&#10;&#10;Description automatically generated">
            <a:extLst>
              <a:ext uri="{FF2B5EF4-FFF2-40B4-BE49-F238E27FC236}">
                <a16:creationId xmlns:a16="http://schemas.microsoft.com/office/drawing/2014/main" id="{D81B8B9F-EF80-4D96-86DA-ED93D000FBE8}"/>
              </a:ext>
            </a:extLst>
          </p:cNvPr>
          <p:cNvPicPr>
            <a:picLocks noChangeAspect="1"/>
          </p:cNvPicPr>
          <p:nvPr/>
        </p:nvPicPr>
        <p:blipFill rotWithShape="1">
          <a:blip r:embed="rId7">
            <a:extLst>
              <a:ext uri="{28A0092B-C50C-407E-A947-70E740481C1C}">
                <a14:useLocalDpi xmlns:a14="http://schemas.microsoft.com/office/drawing/2010/main" val="0"/>
              </a:ext>
            </a:extLst>
          </a:blip>
          <a:srcRect l="24525" t="24700" r="24364" b="24700"/>
          <a:stretch/>
        </p:blipFill>
        <p:spPr>
          <a:xfrm>
            <a:off x="3869937" y="3348508"/>
            <a:ext cx="859866" cy="851282"/>
          </a:xfrm>
          <a:prstGeom prst="rect">
            <a:avLst/>
          </a:prstGeom>
        </p:spPr>
      </p:pic>
      <p:sp>
        <p:nvSpPr>
          <p:cNvPr id="28" name="TextBox 27">
            <a:extLst>
              <a:ext uri="{FF2B5EF4-FFF2-40B4-BE49-F238E27FC236}">
                <a16:creationId xmlns:a16="http://schemas.microsoft.com/office/drawing/2014/main" id="{129A521B-B73F-438B-A0E9-77A3D43F2784}"/>
              </a:ext>
            </a:extLst>
          </p:cNvPr>
          <p:cNvSpPr txBox="1"/>
          <p:nvPr/>
        </p:nvSpPr>
        <p:spPr>
          <a:xfrm>
            <a:off x="4472822" y="3568957"/>
            <a:ext cx="3374005" cy="400110"/>
          </a:xfrm>
          <a:prstGeom prst="rect">
            <a:avLst/>
          </a:prstGeom>
          <a:noFill/>
          <a:ln>
            <a:noFill/>
          </a:ln>
        </p:spPr>
        <p:txBody>
          <a:bodyPr wrap="square" rtlCol="0">
            <a:spAutoFit/>
          </a:bodyPr>
          <a:lstStyle/>
          <a:p>
            <a:pPr marL="292608" lvl="1" indent="0">
              <a:buClrTx/>
              <a:buNone/>
            </a:pPr>
            <a:r>
              <a:rPr lang="en-US" sz="2000" dirty="0"/>
              <a:t>dvaladas.slack.com</a:t>
            </a:r>
            <a:endParaRPr lang="en-US" dirty="0"/>
          </a:p>
        </p:txBody>
      </p:sp>
      <p:pic>
        <p:nvPicPr>
          <p:cNvPr id="7" name="Graphic 6" descr="Email with solid fill">
            <a:extLst>
              <a:ext uri="{FF2B5EF4-FFF2-40B4-BE49-F238E27FC236}">
                <a16:creationId xmlns:a16="http://schemas.microsoft.com/office/drawing/2014/main" id="{FF8BA221-6F17-2309-7098-1E1C6C360F1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69937" y="5062922"/>
            <a:ext cx="914400" cy="914400"/>
          </a:xfrm>
          <a:prstGeom prst="rect">
            <a:avLst/>
          </a:prstGeom>
        </p:spPr>
      </p:pic>
      <p:sp>
        <p:nvSpPr>
          <p:cNvPr id="8" name="TextBox 7">
            <a:extLst>
              <a:ext uri="{FF2B5EF4-FFF2-40B4-BE49-F238E27FC236}">
                <a16:creationId xmlns:a16="http://schemas.microsoft.com/office/drawing/2014/main" id="{A71AB777-4288-C476-7E95-68E399099496}"/>
              </a:ext>
            </a:extLst>
          </p:cNvPr>
          <p:cNvSpPr txBox="1"/>
          <p:nvPr/>
        </p:nvSpPr>
        <p:spPr>
          <a:xfrm>
            <a:off x="4441016" y="5377158"/>
            <a:ext cx="3374005" cy="400110"/>
          </a:xfrm>
          <a:prstGeom prst="rect">
            <a:avLst/>
          </a:prstGeom>
          <a:noFill/>
          <a:ln>
            <a:noFill/>
          </a:ln>
        </p:spPr>
        <p:txBody>
          <a:bodyPr wrap="square" rtlCol="0">
            <a:spAutoFit/>
          </a:bodyPr>
          <a:lstStyle/>
          <a:p>
            <a:pPr marL="292608" lvl="1" indent="0">
              <a:buClrTx/>
              <a:buNone/>
            </a:pPr>
            <a:r>
              <a:rPr lang="en-US" sz="2000" dirty="0"/>
              <a:t>info@danielvaladas.com</a:t>
            </a:r>
            <a:endParaRPr lang="en-US" dirty="0"/>
          </a:p>
        </p:txBody>
      </p:sp>
      <p:pic>
        <p:nvPicPr>
          <p:cNvPr id="1026" name="Picture 2" descr="Discord's Branding Guidelines">
            <a:extLst>
              <a:ext uri="{FF2B5EF4-FFF2-40B4-BE49-F238E27FC236}">
                <a16:creationId xmlns:a16="http://schemas.microsoft.com/office/drawing/2014/main" id="{CB9F8FB1-8C41-B311-092E-3B64018169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25052" y="4331692"/>
            <a:ext cx="833928" cy="6331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77FD7F-5A8F-ADA5-A5F3-2874E8CBBBD5}"/>
              </a:ext>
            </a:extLst>
          </p:cNvPr>
          <p:cNvSpPr txBox="1"/>
          <p:nvPr/>
        </p:nvSpPr>
        <p:spPr>
          <a:xfrm>
            <a:off x="4472822" y="4495381"/>
            <a:ext cx="3374005" cy="369332"/>
          </a:xfrm>
          <a:prstGeom prst="rect">
            <a:avLst/>
          </a:prstGeom>
          <a:noFill/>
          <a:ln>
            <a:noFill/>
          </a:ln>
        </p:spPr>
        <p:txBody>
          <a:bodyPr wrap="square" rtlCol="0">
            <a:spAutoFit/>
          </a:bodyPr>
          <a:lstStyle/>
          <a:p>
            <a:pPr marL="292608" lvl="1" indent="0">
              <a:buClrTx/>
              <a:buNone/>
            </a:pPr>
            <a:r>
              <a:rPr lang="en-US" dirty="0"/>
              <a:t>Daniel Valadas#9381</a:t>
            </a:r>
          </a:p>
        </p:txBody>
      </p:sp>
    </p:spTree>
    <p:extLst>
      <p:ext uri="{BB962C8B-B14F-4D97-AF65-F5344CB8AC3E}">
        <p14:creationId xmlns:p14="http://schemas.microsoft.com/office/powerpoint/2010/main" val="111927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Video gif. A puzzled little girl stares in confusion.">
            <a:extLst>
              <a:ext uri="{FF2B5EF4-FFF2-40B4-BE49-F238E27FC236}">
                <a16:creationId xmlns:a16="http://schemas.microsoft.com/office/drawing/2014/main" id="{60E7DBDC-2A42-798A-D4D1-001594121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472" y="680689"/>
            <a:ext cx="4420225" cy="46472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ason 4 Episode 13 GIF by The Office">
            <a:extLst>
              <a:ext uri="{FF2B5EF4-FFF2-40B4-BE49-F238E27FC236}">
                <a16:creationId xmlns:a16="http://schemas.microsoft.com/office/drawing/2014/main" id="{F744042F-ACC8-3EE7-F539-CD2A13D28A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686708"/>
            <a:ext cx="5569528" cy="464127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5CECDD0D-C959-F0D2-6323-B44E63C4D6E0}"/>
              </a:ext>
            </a:extLst>
          </p:cNvPr>
          <p:cNvSpPr>
            <a:spLocks noGrp="1"/>
          </p:cNvSpPr>
          <p:nvPr>
            <p:ph type="body" sz="quarter" idx="10"/>
          </p:nvPr>
        </p:nvSpPr>
        <p:spPr/>
        <p:txBody>
          <a:bodyPr/>
          <a:lstStyle/>
          <a:p>
            <a:r>
              <a:rPr lang="en-CA" dirty="0"/>
              <a:t>Questions are welcome during the presentation</a:t>
            </a:r>
            <a:endParaRPr lang="fr-CA" dirty="0"/>
          </a:p>
        </p:txBody>
      </p:sp>
    </p:spTree>
    <p:extLst>
      <p:ext uri="{BB962C8B-B14F-4D97-AF65-F5344CB8AC3E}">
        <p14:creationId xmlns:p14="http://schemas.microsoft.com/office/powerpoint/2010/main" val="133526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B9C404-1A8D-CBA9-B77B-50E2E48EE37D}"/>
              </a:ext>
            </a:extLst>
          </p:cNvPr>
          <p:cNvSpPr>
            <a:spLocks noGrp="1"/>
          </p:cNvSpPr>
          <p:nvPr>
            <p:ph type="body" sz="quarter" idx="10"/>
          </p:nvPr>
        </p:nvSpPr>
        <p:spPr/>
        <p:txBody>
          <a:bodyPr/>
          <a:lstStyle/>
          <a:p>
            <a:r>
              <a:rPr lang="en-CA" dirty="0"/>
              <a:t>Baking 101</a:t>
            </a:r>
          </a:p>
        </p:txBody>
      </p:sp>
      <p:sp>
        <p:nvSpPr>
          <p:cNvPr id="4" name="TextBox 3">
            <a:extLst>
              <a:ext uri="{FF2B5EF4-FFF2-40B4-BE49-F238E27FC236}">
                <a16:creationId xmlns:a16="http://schemas.microsoft.com/office/drawing/2014/main" id="{8E58F031-2DCD-CDCF-1C4B-0F412F2B34A9}"/>
              </a:ext>
            </a:extLst>
          </p:cNvPr>
          <p:cNvSpPr txBox="1"/>
          <p:nvPr/>
        </p:nvSpPr>
        <p:spPr>
          <a:xfrm>
            <a:off x="1721854" y="166255"/>
            <a:ext cx="8748292" cy="369332"/>
          </a:xfrm>
          <a:prstGeom prst="rect">
            <a:avLst/>
          </a:prstGeom>
          <a:noFill/>
        </p:spPr>
        <p:txBody>
          <a:bodyPr wrap="none" rtlCol="0">
            <a:spAutoFit/>
          </a:bodyPr>
          <a:lstStyle/>
          <a:p>
            <a:r>
              <a:rPr lang="en-CA" dirty="0"/>
              <a:t>Flour + Water (66-100%) + Heat (350°F - 475°F / 180°C - 250°C) for 10-45 minutes.</a:t>
            </a:r>
            <a:endParaRPr lang="fr-CA" dirty="0"/>
          </a:p>
        </p:txBody>
      </p:sp>
      <p:pic>
        <p:nvPicPr>
          <p:cNvPr id="6" name="Picture 5" descr="A row of different types of bread&#10;&#10;Description automatically generated with low confidence">
            <a:extLst>
              <a:ext uri="{FF2B5EF4-FFF2-40B4-BE49-F238E27FC236}">
                <a16:creationId xmlns:a16="http://schemas.microsoft.com/office/drawing/2014/main" id="{9521283B-2C72-BC50-71FA-60293987FB9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1999" b="10949"/>
          <a:stretch/>
        </p:blipFill>
        <p:spPr>
          <a:xfrm>
            <a:off x="2209799" y="587760"/>
            <a:ext cx="7772400" cy="1371442"/>
          </a:xfrm>
          <a:prstGeom prst="rect">
            <a:avLst/>
          </a:prstGeom>
        </p:spPr>
      </p:pic>
      <p:sp>
        <p:nvSpPr>
          <p:cNvPr id="7" name="TextBox 6">
            <a:extLst>
              <a:ext uri="{FF2B5EF4-FFF2-40B4-BE49-F238E27FC236}">
                <a16:creationId xmlns:a16="http://schemas.microsoft.com/office/drawing/2014/main" id="{D08C97CF-15B4-228E-5854-9A4879119FC8}"/>
              </a:ext>
            </a:extLst>
          </p:cNvPr>
          <p:cNvSpPr txBox="1"/>
          <p:nvPr/>
        </p:nvSpPr>
        <p:spPr>
          <a:xfrm>
            <a:off x="460703" y="2902805"/>
            <a:ext cx="2300630" cy="369332"/>
          </a:xfrm>
          <a:prstGeom prst="rect">
            <a:avLst/>
          </a:prstGeom>
          <a:noFill/>
        </p:spPr>
        <p:txBody>
          <a:bodyPr wrap="none" rtlCol="0">
            <a:spAutoFit/>
          </a:bodyPr>
          <a:lstStyle/>
          <a:p>
            <a:r>
              <a:rPr lang="en-CA" dirty="0"/>
              <a:t>Add sugar and eggs</a:t>
            </a:r>
            <a:endParaRPr lang="fr-CA" dirty="0"/>
          </a:p>
        </p:txBody>
      </p:sp>
      <p:pic>
        <p:nvPicPr>
          <p:cNvPr id="9" name="Picture 8" descr="A group of slices of cake&#10;&#10;Description automatically generated with low confidence">
            <a:extLst>
              <a:ext uri="{FF2B5EF4-FFF2-40B4-BE49-F238E27FC236}">
                <a16:creationId xmlns:a16="http://schemas.microsoft.com/office/drawing/2014/main" id="{E7B17C62-BD0B-5076-1DAC-46965107ACE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9231" t="18858" r="9538" b="8945"/>
          <a:stretch/>
        </p:blipFill>
        <p:spPr>
          <a:xfrm>
            <a:off x="447278" y="3324310"/>
            <a:ext cx="2314055" cy="1371442"/>
          </a:xfrm>
          <a:prstGeom prst="rect">
            <a:avLst/>
          </a:prstGeom>
        </p:spPr>
      </p:pic>
      <p:pic>
        <p:nvPicPr>
          <p:cNvPr id="11" name="Picture 10" descr="A piece of cake with strawberries on top&#10;&#10;Description automatically generated">
            <a:extLst>
              <a:ext uri="{FF2B5EF4-FFF2-40B4-BE49-F238E27FC236}">
                <a16:creationId xmlns:a16="http://schemas.microsoft.com/office/drawing/2014/main" id="{B819C6EB-26F9-DB38-1ADC-FED5232BB7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0386" y="3397730"/>
            <a:ext cx="1006913" cy="1214589"/>
          </a:xfrm>
          <a:prstGeom prst="rect">
            <a:avLst/>
          </a:prstGeom>
        </p:spPr>
      </p:pic>
      <p:pic>
        <p:nvPicPr>
          <p:cNvPr id="13" name="Picture 12" descr="A piece of cake with a cookie on top&#10;&#10;Description automatically generated">
            <a:extLst>
              <a:ext uri="{FF2B5EF4-FFF2-40B4-BE49-F238E27FC236}">
                <a16:creationId xmlns:a16="http://schemas.microsoft.com/office/drawing/2014/main" id="{A54CD782-91CA-118A-F2C0-B65A07C0A7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9824" y="2259306"/>
            <a:ext cx="1006913" cy="1157950"/>
          </a:xfrm>
          <a:prstGeom prst="rect">
            <a:avLst/>
          </a:prstGeom>
        </p:spPr>
      </p:pic>
      <p:pic>
        <p:nvPicPr>
          <p:cNvPr id="15" name="Picture 14" descr="A piece of cake with syrup on top&#10;&#10;Description automatically generated with low confidence">
            <a:extLst>
              <a:ext uri="{FF2B5EF4-FFF2-40B4-BE49-F238E27FC236}">
                <a16:creationId xmlns:a16="http://schemas.microsoft.com/office/drawing/2014/main" id="{EB66ED54-306E-89F0-6BFE-5B77E59F40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8267" y="4763685"/>
            <a:ext cx="1006913" cy="871609"/>
          </a:xfrm>
          <a:prstGeom prst="rect">
            <a:avLst/>
          </a:prstGeom>
        </p:spPr>
      </p:pic>
      <p:pic>
        <p:nvPicPr>
          <p:cNvPr id="17" name="Picture 16" descr="A piece of cake with blue frosting&#10;&#10;Description automatically generated">
            <a:extLst>
              <a:ext uri="{FF2B5EF4-FFF2-40B4-BE49-F238E27FC236}">
                <a16:creationId xmlns:a16="http://schemas.microsoft.com/office/drawing/2014/main" id="{FFABFA6E-F7CA-CDA5-C767-49799586CA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8267" y="3621200"/>
            <a:ext cx="1006913" cy="950274"/>
          </a:xfrm>
          <a:prstGeom prst="rect">
            <a:avLst/>
          </a:prstGeom>
        </p:spPr>
      </p:pic>
      <p:pic>
        <p:nvPicPr>
          <p:cNvPr id="19" name="Picture 18" descr="A piece of cake with cherries on top&#10;&#10;Description automatically generated">
            <a:extLst>
              <a:ext uri="{FF2B5EF4-FFF2-40B4-BE49-F238E27FC236}">
                <a16:creationId xmlns:a16="http://schemas.microsoft.com/office/drawing/2014/main" id="{0556B52A-0D1A-AC8F-942A-297E323441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76712" y="2264797"/>
            <a:ext cx="1006913" cy="1148510"/>
          </a:xfrm>
          <a:prstGeom prst="rect">
            <a:avLst/>
          </a:prstGeom>
        </p:spPr>
      </p:pic>
      <p:pic>
        <p:nvPicPr>
          <p:cNvPr id="21" name="Picture 20" descr="A piece of cheesecake with raspberries on top&#10;&#10;Description automatically generated">
            <a:extLst>
              <a:ext uri="{FF2B5EF4-FFF2-40B4-BE49-F238E27FC236}">
                <a16:creationId xmlns:a16="http://schemas.microsoft.com/office/drawing/2014/main" id="{301FBBF5-9D2B-D246-FECF-9BBF4A6B7E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78268" y="2477531"/>
            <a:ext cx="1006913" cy="940835"/>
          </a:xfrm>
          <a:prstGeom prst="rect">
            <a:avLst/>
          </a:prstGeom>
        </p:spPr>
      </p:pic>
      <p:pic>
        <p:nvPicPr>
          <p:cNvPr id="23" name="Picture 22" descr="A piece of cake with blueberries on top&#10;&#10;Description automatically generated">
            <a:extLst>
              <a:ext uri="{FF2B5EF4-FFF2-40B4-BE49-F238E27FC236}">
                <a16:creationId xmlns:a16="http://schemas.microsoft.com/office/drawing/2014/main" id="{5057512D-819D-4EDE-FEDF-D3F322594A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08310" y="4806141"/>
            <a:ext cx="949940" cy="902443"/>
          </a:xfrm>
          <a:prstGeom prst="rect">
            <a:avLst/>
          </a:prstGeom>
        </p:spPr>
      </p:pic>
      <p:pic>
        <p:nvPicPr>
          <p:cNvPr id="25" name="Picture 24" descr="A piece of cake with a bite taken out&#10;&#10;Description automatically generated">
            <a:extLst>
              <a:ext uri="{FF2B5EF4-FFF2-40B4-BE49-F238E27FC236}">
                <a16:creationId xmlns:a16="http://schemas.microsoft.com/office/drawing/2014/main" id="{D9C01F8B-9E02-B2CB-58DB-6BC6290B6C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67359" y="4649927"/>
            <a:ext cx="949940" cy="1024154"/>
          </a:xfrm>
          <a:prstGeom prst="rect">
            <a:avLst/>
          </a:prstGeom>
        </p:spPr>
      </p:pic>
      <p:pic>
        <p:nvPicPr>
          <p:cNvPr id="27" name="Picture 26" descr="A piece of cake with green frosting and a red flower&#10;&#10;Description automatically generated with medium confidence">
            <a:extLst>
              <a:ext uri="{FF2B5EF4-FFF2-40B4-BE49-F238E27FC236}">
                <a16:creationId xmlns:a16="http://schemas.microsoft.com/office/drawing/2014/main" id="{526C963D-6AA5-4203-E933-DCCB2892F9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46148" y="3605634"/>
            <a:ext cx="1006913" cy="1057259"/>
          </a:xfrm>
          <a:prstGeom prst="rect">
            <a:avLst/>
          </a:prstGeom>
        </p:spPr>
      </p:pic>
      <p:sp>
        <p:nvSpPr>
          <p:cNvPr id="28" name="TextBox 27">
            <a:extLst>
              <a:ext uri="{FF2B5EF4-FFF2-40B4-BE49-F238E27FC236}">
                <a16:creationId xmlns:a16="http://schemas.microsoft.com/office/drawing/2014/main" id="{E587AD51-0A64-1322-E2E7-15D131D4F5F1}"/>
              </a:ext>
            </a:extLst>
          </p:cNvPr>
          <p:cNvSpPr txBox="1"/>
          <p:nvPr/>
        </p:nvSpPr>
        <p:spPr>
          <a:xfrm>
            <a:off x="5032794" y="3522280"/>
            <a:ext cx="803425" cy="923330"/>
          </a:xfrm>
          <a:prstGeom prst="rect">
            <a:avLst/>
          </a:prstGeom>
          <a:noFill/>
        </p:spPr>
        <p:txBody>
          <a:bodyPr wrap="none" rtlCol="0">
            <a:spAutoFit/>
          </a:bodyPr>
          <a:lstStyle/>
          <a:p>
            <a:pPr algn="ctr"/>
            <a:r>
              <a:rPr lang="en-CA" dirty="0"/>
              <a:t>+</a:t>
            </a:r>
          </a:p>
          <a:p>
            <a:pPr algn="ctr"/>
            <a:r>
              <a:rPr lang="en-CA" dirty="0"/>
              <a:t>Other</a:t>
            </a:r>
          </a:p>
          <a:p>
            <a:pPr algn="ctr"/>
            <a:r>
              <a:rPr lang="en-CA" dirty="0"/>
              <a:t>Stuff</a:t>
            </a:r>
            <a:endParaRPr lang="fr-CA" dirty="0"/>
          </a:p>
        </p:txBody>
      </p:sp>
    </p:spTree>
    <p:extLst>
      <p:ext uri="{BB962C8B-B14F-4D97-AF65-F5344CB8AC3E}">
        <p14:creationId xmlns:p14="http://schemas.microsoft.com/office/powerpoint/2010/main" val="1855015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A78C34-A75F-5C49-F7B5-6C8C5BED4271}"/>
              </a:ext>
            </a:extLst>
          </p:cNvPr>
          <p:cNvSpPr>
            <a:spLocks noGrp="1"/>
          </p:cNvSpPr>
          <p:nvPr>
            <p:ph type="body" sz="quarter" idx="10"/>
          </p:nvPr>
        </p:nvSpPr>
        <p:spPr/>
        <p:txBody>
          <a:bodyPr/>
          <a:lstStyle/>
          <a:p>
            <a:r>
              <a:rPr lang="en-CA" dirty="0"/>
              <a:t>Build / Packaging</a:t>
            </a:r>
            <a:endParaRPr lang="fr-CA" dirty="0"/>
          </a:p>
        </p:txBody>
      </p:sp>
      <p:sp>
        <p:nvSpPr>
          <p:cNvPr id="4" name="TextBox 3">
            <a:extLst>
              <a:ext uri="{FF2B5EF4-FFF2-40B4-BE49-F238E27FC236}">
                <a16:creationId xmlns:a16="http://schemas.microsoft.com/office/drawing/2014/main" id="{DCF108A9-373E-0063-1991-1921EC70D7F2}"/>
              </a:ext>
            </a:extLst>
          </p:cNvPr>
          <p:cNvSpPr txBox="1"/>
          <p:nvPr/>
        </p:nvSpPr>
        <p:spPr>
          <a:xfrm>
            <a:off x="838200" y="1925782"/>
            <a:ext cx="10003059" cy="2862322"/>
          </a:xfrm>
          <a:prstGeom prst="rect">
            <a:avLst/>
          </a:prstGeom>
          <a:noFill/>
        </p:spPr>
        <p:txBody>
          <a:bodyPr wrap="none" rtlCol="0">
            <a:spAutoFit/>
          </a:bodyPr>
          <a:lstStyle/>
          <a:p>
            <a:pPr marL="285750" indent="-285750">
              <a:buFont typeface="Arial" panose="020B0604020202020204" pitchFamily="34" charset="0"/>
              <a:buChar char="•"/>
            </a:pPr>
            <a:r>
              <a:rPr lang="en-CA" sz="2000" dirty="0"/>
              <a:t>Real C# console application in </a:t>
            </a:r>
            <a:r>
              <a:rPr lang="en-CA" sz="2000" dirty="0" err="1"/>
              <a:t>.Net</a:t>
            </a:r>
            <a:r>
              <a:rPr lang="en-CA" sz="2000" dirty="0"/>
              <a:t> (super easy to debug, extend)</a:t>
            </a:r>
          </a:p>
          <a:p>
            <a:pPr marL="285750" indent="-285750">
              <a:buFont typeface="Arial" panose="020B0604020202020204" pitchFamily="34" charset="0"/>
              <a:buChar char="•"/>
            </a:pPr>
            <a:r>
              <a:rPr lang="en-CA" sz="2000" dirty="0"/>
              <a:t>Type safe (not a single magic string)</a:t>
            </a:r>
          </a:p>
          <a:p>
            <a:pPr marL="285750" indent="-285750">
              <a:buFont typeface="Arial" panose="020B0604020202020204" pitchFamily="34" charset="0"/>
              <a:buChar char="•"/>
            </a:pPr>
            <a:r>
              <a:rPr lang="en-CA" sz="2000" dirty="0"/>
              <a:t>Cross-platform (build on windows, mac, </a:t>
            </a:r>
            <a:r>
              <a:rPr lang="en-CA" sz="2000" dirty="0" err="1"/>
              <a:t>linux</a:t>
            </a:r>
            <a:r>
              <a:rPr lang="en-CA" sz="2000" dirty="0"/>
              <a:t>)</a:t>
            </a:r>
          </a:p>
          <a:p>
            <a:pPr marL="285750" indent="-285750">
              <a:buFont typeface="Arial" panose="020B0604020202020204" pitchFamily="34" charset="0"/>
              <a:buChar char="•"/>
            </a:pPr>
            <a:r>
              <a:rPr lang="en-CA" sz="2000" dirty="0"/>
              <a:t>On </a:t>
            </a:r>
            <a:r>
              <a:rPr lang="en-CA" sz="2000" dirty="0" err="1"/>
              <a:t>Github</a:t>
            </a:r>
            <a:r>
              <a:rPr lang="en-CA" sz="2000" dirty="0"/>
              <a:t> Actions, ubuntu build 4x faster than windows and costs 8x less minutes</a:t>
            </a:r>
          </a:p>
          <a:p>
            <a:pPr marL="285750" indent="-285750">
              <a:buFont typeface="Arial" panose="020B0604020202020204" pitchFamily="34" charset="0"/>
              <a:buChar char="•"/>
            </a:pPr>
            <a:r>
              <a:rPr lang="en-CA" sz="2000" dirty="0"/>
              <a:t>Uses Nuke </a:t>
            </a:r>
            <a:r>
              <a:rPr lang="en-CA" sz="2000" dirty="0">
                <a:hlinkClick r:id="rId3"/>
              </a:rPr>
              <a:t>https://nuke.build</a:t>
            </a:r>
            <a:r>
              <a:rPr lang="en-CA" sz="2000" dirty="0"/>
              <a:t> to bring fluent APIs over popular </a:t>
            </a:r>
            <a:r>
              <a:rPr lang="en-CA" sz="2000" dirty="0" err="1"/>
              <a:t>.Net</a:t>
            </a:r>
            <a:r>
              <a:rPr lang="en-CA" sz="2000" dirty="0"/>
              <a:t> tools</a:t>
            </a:r>
          </a:p>
          <a:p>
            <a:pPr marL="285750" indent="-285750">
              <a:buFont typeface="Arial" panose="020B0604020202020204" pitchFamily="34" charset="0"/>
              <a:buChar char="•"/>
            </a:pPr>
            <a:r>
              <a:rPr lang="en-CA" sz="2000" dirty="0"/>
              <a:t>Built-in auto-generation of popular CI platforms (no more writing </a:t>
            </a:r>
            <a:r>
              <a:rPr lang="en-CA" sz="2000" dirty="0" err="1"/>
              <a:t>yaml</a:t>
            </a:r>
            <a:r>
              <a:rPr lang="en-CA" sz="2000" dirty="0"/>
              <a:t>)!</a:t>
            </a:r>
          </a:p>
          <a:p>
            <a:pPr marL="285750" indent="-285750">
              <a:buFont typeface="Arial" panose="020B0604020202020204" pitchFamily="34" charset="0"/>
              <a:buChar char="•"/>
            </a:pPr>
            <a:r>
              <a:rPr lang="en-CA" sz="2000" dirty="0"/>
              <a:t>Build targets directly available in </a:t>
            </a:r>
            <a:r>
              <a:rPr lang="en-CA" sz="2000" dirty="0" err="1"/>
              <a:t>VisualStudio</a:t>
            </a:r>
            <a:r>
              <a:rPr lang="en-CA" sz="2000" dirty="0"/>
              <a:t> (F5 Experience)</a:t>
            </a:r>
          </a:p>
          <a:p>
            <a:pPr marL="285750" indent="-285750">
              <a:buFont typeface="Arial" panose="020B0604020202020204" pitchFamily="34" charset="0"/>
              <a:buChar char="•"/>
            </a:pPr>
            <a:r>
              <a:rPr lang="en-CA" sz="2000" dirty="0"/>
              <a:t>Support for secrets management (API keys and such)</a:t>
            </a:r>
          </a:p>
          <a:p>
            <a:pPr marL="285750" indent="-285750">
              <a:buFont typeface="Arial" panose="020B0604020202020204" pitchFamily="34" charset="0"/>
              <a:buChar char="•"/>
            </a:pPr>
            <a:r>
              <a:rPr lang="en-CA" sz="2000" dirty="0"/>
              <a:t>Build is versioned with the rest of your code (vs defined in CI).</a:t>
            </a:r>
            <a:endParaRPr lang="fr-CA" sz="2000" dirty="0"/>
          </a:p>
        </p:txBody>
      </p:sp>
      <p:sp>
        <p:nvSpPr>
          <p:cNvPr id="6" name="Title 5">
            <a:extLst>
              <a:ext uri="{FF2B5EF4-FFF2-40B4-BE49-F238E27FC236}">
                <a16:creationId xmlns:a16="http://schemas.microsoft.com/office/drawing/2014/main" id="{721D1C94-02F1-1F1B-83F8-43673D140AF7}"/>
              </a:ext>
            </a:extLst>
          </p:cNvPr>
          <p:cNvSpPr>
            <a:spLocks noGrp="1"/>
          </p:cNvSpPr>
          <p:nvPr>
            <p:ph type="title"/>
          </p:nvPr>
        </p:nvSpPr>
        <p:spPr>
          <a:xfrm>
            <a:off x="838200" y="365125"/>
            <a:ext cx="8770257" cy="1325563"/>
          </a:xfrm>
        </p:spPr>
        <p:txBody>
          <a:bodyPr/>
          <a:lstStyle/>
          <a:p>
            <a:r>
              <a:rPr lang="en-CA" dirty="0"/>
              <a:t>Build it and they will come</a:t>
            </a:r>
            <a:endParaRPr lang="fr-CA" dirty="0"/>
          </a:p>
        </p:txBody>
      </p:sp>
      <p:pic>
        <p:nvPicPr>
          <p:cNvPr id="2054" name="Picture 6" descr="@nuke-build">
            <a:extLst>
              <a:ext uri="{FF2B5EF4-FFF2-40B4-BE49-F238E27FC236}">
                <a16:creationId xmlns:a16="http://schemas.microsoft.com/office/drawing/2014/main" id="{9735D51B-C149-698B-CC79-CC8381CC84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1602" y="551656"/>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458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D586B-C231-CFDB-6229-2C11F1DC97D5}"/>
              </a:ext>
            </a:extLst>
          </p:cNvPr>
          <p:cNvSpPr>
            <a:spLocks noGrp="1"/>
          </p:cNvSpPr>
          <p:nvPr>
            <p:ph type="title"/>
          </p:nvPr>
        </p:nvSpPr>
        <p:spPr/>
        <p:txBody>
          <a:bodyPr/>
          <a:lstStyle/>
          <a:p>
            <a:r>
              <a:rPr lang="en-CA" dirty="0"/>
              <a:t>Automated build/release</a:t>
            </a:r>
            <a:endParaRPr lang="fr-CA" dirty="0"/>
          </a:p>
        </p:txBody>
      </p:sp>
      <p:sp>
        <p:nvSpPr>
          <p:cNvPr id="3" name="Text Placeholder 2">
            <a:extLst>
              <a:ext uri="{FF2B5EF4-FFF2-40B4-BE49-F238E27FC236}">
                <a16:creationId xmlns:a16="http://schemas.microsoft.com/office/drawing/2014/main" id="{B13F63A7-301D-DB57-585A-EB89BB2E7F46}"/>
              </a:ext>
            </a:extLst>
          </p:cNvPr>
          <p:cNvSpPr>
            <a:spLocks noGrp="1"/>
          </p:cNvSpPr>
          <p:nvPr>
            <p:ph type="body" sz="quarter" idx="10"/>
          </p:nvPr>
        </p:nvSpPr>
        <p:spPr/>
        <p:txBody>
          <a:bodyPr/>
          <a:lstStyle/>
          <a:p>
            <a:r>
              <a:rPr lang="en-CA" dirty="0"/>
              <a:t>Made for Git / </a:t>
            </a:r>
            <a:r>
              <a:rPr lang="en-CA" dirty="0" err="1"/>
              <a:t>Github</a:t>
            </a:r>
            <a:endParaRPr lang="fr-CA" dirty="0"/>
          </a:p>
        </p:txBody>
      </p:sp>
      <p:sp>
        <p:nvSpPr>
          <p:cNvPr id="4" name="TextBox 3">
            <a:extLst>
              <a:ext uri="{FF2B5EF4-FFF2-40B4-BE49-F238E27FC236}">
                <a16:creationId xmlns:a16="http://schemas.microsoft.com/office/drawing/2014/main" id="{33B91565-F254-EF7A-6B01-0BB80D678711}"/>
              </a:ext>
            </a:extLst>
          </p:cNvPr>
          <p:cNvSpPr txBox="1"/>
          <p:nvPr/>
        </p:nvSpPr>
        <p:spPr>
          <a:xfrm>
            <a:off x="838200" y="1801090"/>
            <a:ext cx="10810652" cy="2677656"/>
          </a:xfrm>
          <a:prstGeom prst="rect">
            <a:avLst/>
          </a:prstGeom>
          <a:noFill/>
        </p:spPr>
        <p:txBody>
          <a:bodyPr wrap="none" rtlCol="0">
            <a:spAutoFit/>
          </a:bodyPr>
          <a:lstStyle/>
          <a:p>
            <a:pPr marL="285750" indent="-285750">
              <a:buFont typeface="Arial" panose="020B0604020202020204" pitchFamily="34" charset="0"/>
              <a:buChar char="•"/>
            </a:pPr>
            <a:r>
              <a:rPr lang="en-CA" sz="2400" dirty="0"/>
              <a:t>Once pushed to a remote, more build features kick in</a:t>
            </a:r>
          </a:p>
          <a:p>
            <a:pPr marL="285750" indent="-285750">
              <a:buFont typeface="Arial" panose="020B0604020202020204" pitchFamily="34" charset="0"/>
              <a:buChar char="•"/>
            </a:pPr>
            <a:r>
              <a:rPr lang="en-CA" sz="2400" dirty="0"/>
              <a:t>Automatic Versioning happens</a:t>
            </a:r>
          </a:p>
          <a:p>
            <a:pPr marL="285750" indent="-285750">
              <a:buFont typeface="Arial" panose="020B0604020202020204" pitchFamily="34" charset="0"/>
              <a:buChar char="•"/>
            </a:pPr>
            <a:r>
              <a:rPr lang="en-CA" sz="2400" dirty="0"/>
              <a:t>Automatic CI builds happen</a:t>
            </a:r>
          </a:p>
          <a:p>
            <a:pPr marL="285750" indent="-285750">
              <a:buFont typeface="Arial" panose="020B0604020202020204" pitchFamily="34" charset="0"/>
              <a:buChar char="•"/>
            </a:pPr>
            <a:r>
              <a:rPr lang="en-CA" sz="2400" dirty="0"/>
              <a:t>Automatic Releases are created</a:t>
            </a:r>
          </a:p>
          <a:p>
            <a:pPr marL="285750" indent="-285750">
              <a:buFont typeface="Arial" panose="020B0604020202020204" pitchFamily="34" charset="0"/>
              <a:buChar char="•"/>
            </a:pPr>
            <a:r>
              <a:rPr lang="en-CA" sz="2400" dirty="0"/>
              <a:t>Automatic Release Notes get done for you</a:t>
            </a:r>
            <a:endParaRPr lang="fr-CA" sz="2400" dirty="0"/>
          </a:p>
          <a:p>
            <a:pPr marL="285750" indent="-285750">
              <a:buFont typeface="Arial" panose="020B0604020202020204" pitchFamily="34" charset="0"/>
              <a:buChar char="•"/>
            </a:pPr>
            <a:r>
              <a:rPr lang="fr-CA" sz="2400" dirty="0" err="1"/>
              <a:t>Dependabot</a:t>
            </a:r>
            <a:r>
              <a:rPr lang="fr-CA" sz="2400" dirty="0"/>
              <a:t> </a:t>
            </a:r>
            <a:r>
              <a:rPr lang="fr-CA" sz="2400" dirty="0" err="1"/>
              <a:t>pre-configured</a:t>
            </a:r>
            <a:endParaRPr lang="fr-CA" sz="2400" dirty="0"/>
          </a:p>
          <a:p>
            <a:pPr marL="285750" indent="-285750">
              <a:buFont typeface="Arial" panose="020B0604020202020204" pitchFamily="34" charset="0"/>
              <a:buChar char="•"/>
            </a:pPr>
            <a:r>
              <a:rPr lang="fr-CA" sz="2400" dirty="0" err="1"/>
              <a:t>Mergeable</a:t>
            </a:r>
            <a:r>
              <a:rPr lang="fr-CA" sz="2400" dirty="0"/>
              <a:t> </a:t>
            </a:r>
            <a:r>
              <a:rPr lang="fr-CA" sz="2400" dirty="0" err="1"/>
              <a:t>pre-configured</a:t>
            </a:r>
            <a:r>
              <a:rPr lang="fr-CA" sz="2400" dirty="0"/>
              <a:t> (enforces </a:t>
            </a:r>
            <a:r>
              <a:rPr lang="fr-CA" sz="2400" dirty="0" err="1"/>
              <a:t>milestone</a:t>
            </a:r>
            <a:r>
              <a:rPr lang="fr-CA" sz="2400" dirty="0"/>
              <a:t> and label for release notes)</a:t>
            </a:r>
          </a:p>
        </p:txBody>
      </p:sp>
      <p:pic>
        <p:nvPicPr>
          <p:cNvPr id="6" name="Picture 5" descr="A picture containing cat, mammal, silhouette&#10;&#10;Description automatically generated">
            <a:extLst>
              <a:ext uri="{FF2B5EF4-FFF2-40B4-BE49-F238E27FC236}">
                <a16:creationId xmlns:a16="http://schemas.microsoft.com/office/drawing/2014/main" id="{90B1CD28-A2A3-D142-3B8E-648932D6D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4857" y="418295"/>
            <a:ext cx="1546909" cy="1546909"/>
          </a:xfrm>
          <a:prstGeom prst="rect">
            <a:avLst/>
          </a:prstGeom>
        </p:spPr>
      </p:pic>
    </p:spTree>
    <p:extLst>
      <p:ext uri="{BB962C8B-B14F-4D97-AF65-F5344CB8AC3E}">
        <p14:creationId xmlns:p14="http://schemas.microsoft.com/office/powerpoint/2010/main" val="1245008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C35F-607E-592D-E11F-D73777575D8A}"/>
              </a:ext>
            </a:extLst>
          </p:cNvPr>
          <p:cNvSpPr>
            <a:spLocks noGrp="1"/>
          </p:cNvSpPr>
          <p:nvPr>
            <p:ph type="title"/>
          </p:nvPr>
        </p:nvSpPr>
        <p:spPr/>
        <p:txBody>
          <a:bodyPr/>
          <a:lstStyle/>
          <a:p>
            <a:r>
              <a:rPr lang="en-CA" dirty="0" err="1"/>
              <a:t>DocFx</a:t>
            </a:r>
            <a:endParaRPr lang="fr-CA" dirty="0"/>
          </a:p>
        </p:txBody>
      </p:sp>
      <p:sp>
        <p:nvSpPr>
          <p:cNvPr id="3" name="Text Placeholder 2">
            <a:extLst>
              <a:ext uri="{FF2B5EF4-FFF2-40B4-BE49-F238E27FC236}">
                <a16:creationId xmlns:a16="http://schemas.microsoft.com/office/drawing/2014/main" id="{6750CFF3-707A-746D-604A-968C60AEB55A}"/>
              </a:ext>
            </a:extLst>
          </p:cNvPr>
          <p:cNvSpPr>
            <a:spLocks noGrp="1"/>
          </p:cNvSpPr>
          <p:nvPr>
            <p:ph type="body" sz="quarter" idx="10"/>
          </p:nvPr>
        </p:nvSpPr>
        <p:spPr/>
        <p:txBody>
          <a:bodyPr/>
          <a:lstStyle/>
          <a:p>
            <a:r>
              <a:rPr lang="en-CA" dirty="0"/>
              <a:t>Documentation support</a:t>
            </a:r>
            <a:endParaRPr lang="fr-CA" dirty="0"/>
          </a:p>
        </p:txBody>
      </p:sp>
      <p:sp>
        <p:nvSpPr>
          <p:cNvPr id="4" name="TextBox 3">
            <a:extLst>
              <a:ext uri="{FF2B5EF4-FFF2-40B4-BE49-F238E27FC236}">
                <a16:creationId xmlns:a16="http://schemas.microsoft.com/office/drawing/2014/main" id="{DAFC13D7-75DD-BE1A-3A2C-A68F615AF20A}"/>
              </a:ext>
            </a:extLst>
          </p:cNvPr>
          <p:cNvSpPr txBox="1"/>
          <p:nvPr/>
        </p:nvSpPr>
        <p:spPr>
          <a:xfrm>
            <a:off x="838200" y="1691121"/>
            <a:ext cx="11014234" cy="3046988"/>
          </a:xfrm>
          <a:prstGeom prst="rect">
            <a:avLst/>
          </a:prstGeom>
          <a:noFill/>
        </p:spPr>
        <p:txBody>
          <a:bodyPr wrap="none" rtlCol="0">
            <a:spAutoFit/>
          </a:bodyPr>
          <a:lstStyle/>
          <a:p>
            <a:pPr marL="285750" indent="-285750">
              <a:buFont typeface="Arial" panose="020B0604020202020204" pitchFamily="34" charset="0"/>
              <a:buChar char="•"/>
            </a:pPr>
            <a:r>
              <a:rPr lang="en-CA" sz="3200" dirty="0"/>
              <a:t>Template documentation provided</a:t>
            </a:r>
          </a:p>
          <a:p>
            <a:pPr marL="285750" indent="-285750">
              <a:buFont typeface="Arial" panose="020B0604020202020204" pitchFamily="34" charset="0"/>
              <a:buChar char="•"/>
            </a:pPr>
            <a:r>
              <a:rPr lang="en-CA" sz="3200" dirty="0"/>
              <a:t>Add any articles you want (ex: for customer docs)</a:t>
            </a:r>
          </a:p>
          <a:p>
            <a:pPr marL="285750" indent="-285750">
              <a:buFont typeface="Arial" panose="020B0604020202020204" pitchFamily="34" charset="0"/>
              <a:buChar char="•"/>
            </a:pPr>
            <a:r>
              <a:rPr lang="en-CA" sz="3200" dirty="0"/>
              <a:t>Backend code APIs by source code comments (enforced)</a:t>
            </a:r>
          </a:p>
          <a:p>
            <a:pPr marL="285750" indent="-285750">
              <a:buFont typeface="Arial" panose="020B0604020202020204" pitchFamily="34" charset="0"/>
              <a:buChar char="•"/>
            </a:pPr>
            <a:r>
              <a:rPr lang="en-CA" sz="3200" dirty="0"/>
              <a:t>Swagger (Rest APIs auto-generated</a:t>
            </a:r>
          </a:p>
          <a:p>
            <a:pPr marL="285750" indent="-285750">
              <a:buFont typeface="Arial" panose="020B0604020202020204" pitchFamily="34" charset="0"/>
              <a:buChar char="•"/>
            </a:pPr>
            <a:r>
              <a:rPr lang="en-CA" sz="3200" dirty="0" err="1"/>
              <a:t>WebComponents</a:t>
            </a:r>
            <a:r>
              <a:rPr lang="en-CA" sz="3200" dirty="0"/>
              <a:t> documentation auto-generated</a:t>
            </a:r>
          </a:p>
          <a:p>
            <a:pPr marL="285750" indent="-285750">
              <a:buFont typeface="Arial" panose="020B0604020202020204" pitchFamily="34" charset="0"/>
              <a:buChar char="•"/>
            </a:pPr>
            <a:endParaRPr lang="fr-CA" sz="3200" dirty="0"/>
          </a:p>
        </p:txBody>
      </p:sp>
      <p:pic>
        <p:nvPicPr>
          <p:cNvPr id="7" name="Graphic 6">
            <a:extLst>
              <a:ext uri="{FF2B5EF4-FFF2-40B4-BE49-F238E27FC236}">
                <a16:creationId xmlns:a16="http://schemas.microsoft.com/office/drawing/2014/main" id="{2526804B-35B7-8496-B5B9-0D970A4A9B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78369" y="93662"/>
            <a:ext cx="1868488" cy="1868488"/>
          </a:xfrm>
          <a:prstGeom prst="rect">
            <a:avLst/>
          </a:prstGeom>
        </p:spPr>
      </p:pic>
    </p:spTree>
    <p:extLst>
      <p:ext uri="{BB962C8B-B14F-4D97-AF65-F5344CB8AC3E}">
        <p14:creationId xmlns:p14="http://schemas.microsoft.com/office/powerpoint/2010/main" val="1803867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61680-A0EC-2DEB-3F84-3562E58342A8}"/>
              </a:ext>
            </a:extLst>
          </p:cNvPr>
          <p:cNvSpPr>
            <a:spLocks noGrp="1"/>
          </p:cNvSpPr>
          <p:nvPr>
            <p:ph type="title"/>
          </p:nvPr>
        </p:nvSpPr>
        <p:spPr/>
        <p:txBody>
          <a:bodyPr/>
          <a:lstStyle/>
          <a:p>
            <a:r>
              <a:rPr lang="en-CA" dirty="0" err="1"/>
              <a:t>WebComponents</a:t>
            </a:r>
            <a:endParaRPr lang="fr-CA" dirty="0"/>
          </a:p>
        </p:txBody>
      </p:sp>
      <p:sp>
        <p:nvSpPr>
          <p:cNvPr id="3" name="Text Placeholder 2">
            <a:extLst>
              <a:ext uri="{FF2B5EF4-FFF2-40B4-BE49-F238E27FC236}">
                <a16:creationId xmlns:a16="http://schemas.microsoft.com/office/drawing/2014/main" id="{3288E237-9629-60B5-F6A9-A5AB253437F2}"/>
              </a:ext>
            </a:extLst>
          </p:cNvPr>
          <p:cNvSpPr>
            <a:spLocks noGrp="1"/>
          </p:cNvSpPr>
          <p:nvPr>
            <p:ph type="body" sz="quarter" idx="10"/>
          </p:nvPr>
        </p:nvSpPr>
        <p:spPr/>
        <p:txBody>
          <a:bodyPr/>
          <a:lstStyle/>
          <a:p>
            <a:r>
              <a:rPr lang="en-CA" dirty="0"/>
              <a:t>Frontend</a:t>
            </a:r>
            <a:endParaRPr lang="fr-CA" dirty="0"/>
          </a:p>
        </p:txBody>
      </p:sp>
      <p:sp>
        <p:nvSpPr>
          <p:cNvPr id="4" name="TextBox 3">
            <a:extLst>
              <a:ext uri="{FF2B5EF4-FFF2-40B4-BE49-F238E27FC236}">
                <a16:creationId xmlns:a16="http://schemas.microsoft.com/office/drawing/2014/main" id="{0C2B6B92-E078-552E-8373-4679E6299D8C}"/>
              </a:ext>
            </a:extLst>
          </p:cNvPr>
          <p:cNvSpPr txBox="1"/>
          <p:nvPr/>
        </p:nvSpPr>
        <p:spPr>
          <a:xfrm>
            <a:off x="838200" y="1690688"/>
            <a:ext cx="10825399" cy="2862322"/>
          </a:xfrm>
          <a:prstGeom prst="rect">
            <a:avLst/>
          </a:prstGeom>
          <a:noFill/>
        </p:spPr>
        <p:txBody>
          <a:bodyPr wrap="none" rtlCol="0">
            <a:spAutoFit/>
          </a:bodyPr>
          <a:lstStyle/>
          <a:p>
            <a:pPr marL="285750" indent="-285750">
              <a:buFont typeface="Arial" panose="020B0604020202020204" pitchFamily="34" charset="0"/>
              <a:buChar char="•"/>
            </a:pPr>
            <a:r>
              <a:rPr lang="en-CA" sz="3600" dirty="0"/>
              <a:t>HTML module pipeline (SPA)</a:t>
            </a:r>
          </a:p>
          <a:p>
            <a:pPr marL="285750" indent="-285750">
              <a:buFont typeface="Arial" panose="020B0604020202020204" pitchFamily="34" charset="0"/>
              <a:buChar char="•"/>
            </a:pPr>
            <a:r>
              <a:rPr lang="en-CA" sz="3600" dirty="0"/>
              <a:t>Lightweight</a:t>
            </a:r>
          </a:p>
          <a:p>
            <a:pPr marL="285750" indent="-285750">
              <a:buFont typeface="Arial" panose="020B0604020202020204" pitchFamily="34" charset="0"/>
              <a:buChar char="•"/>
            </a:pPr>
            <a:r>
              <a:rPr lang="en-CA" sz="3600" dirty="0"/>
              <a:t>Typescript enforced</a:t>
            </a:r>
          </a:p>
          <a:p>
            <a:pPr marL="285750" indent="-285750">
              <a:buFont typeface="Arial" panose="020B0604020202020204" pitchFamily="34" charset="0"/>
              <a:buChar char="•"/>
            </a:pPr>
            <a:r>
              <a:rPr lang="en-CA" sz="3600" dirty="0"/>
              <a:t>W3C Compliant</a:t>
            </a:r>
          </a:p>
          <a:p>
            <a:pPr marL="285750" indent="-285750">
              <a:buFont typeface="Arial" panose="020B0604020202020204" pitchFamily="34" charset="0"/>
              <a:buChar char="•"/>
            </a:pPr>
            <a:r>
              <a:rPr lang="en-CA" sz="3600" dirty="0"/>
              <a:t>No framework involved (build-time only compiler)</a:t>
            </a:r>
            <a:endParaRPr lang="fr-CA" sz="3600" dirty="0"/>
          </a:p>
        </p:txBody>
      </p:sp>
      <p:pic>
        <p:nvPicPr>
          <p:cNvPr id="6" name="Picture 5">
            <a:extLst>
              <a:ext uri="{FF2B5EF4-FFF2-40B4-BE49-F238E27FC236}">
                <a16:creationId xmlns:a16="http://schemas.microsoft.com/office/drawing/2014/main" id="{F138C8B1-7FCB-F6AA-C903-313FEE492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2458" y="537627"/>
            <a:ext cx="3071141" cy="703804"/>
          </a:xfrm>
          <a:prstGeom prst="rect">
            <a:avLst/>
          </a:prstGeom>
        </p:spPr>
      </p:pic>
    </p:spTree>
    <p:extLst>
      <p:ext uri="{BB962C8B-B14F-4D97-AF65-F5344CB8AC3E}">
        <p14:creationId xmlns:p14="http://schemas.microsoft.com/office/powerpoint/2010/main" val="571909969"/>
      </p:ext>
    </p:extLst>
  </p:cSld>
  <p:clrMapOvr>
    <a:masterClrMapping/>
  </p:clrMapOvr>
</p:sld>
</file>

<file path=ppt/theme/theme1.xml><?xml version="1.0" encoding="utf-8"?>
<a:theme xmlns:a="http://schemas.openxmlformats.org/drawingml/2006/main" name="Office Theme">
  <a:themeElements>
    <a:clrScheme name="Dnn">
      <a:dk1>
        <a:srgbClr val="472A2B"/>
      </a:dk1>
      <a:lt1>
        <a:srgbClr val="FFFFFF"/>
      </a:lt1>
      <a:dk2>
        <a:srgbClr val="004B87"/>
      </a:dk2>
      <a:lt2>
        <a:srgbClr val="E0E0E0"/>
      </a:lt2>
      <a:accent1>
        <a:srgbClr val="00A4E4"/>
      </a:accent1>
      <a:accent2>
        <a:srgbClr val="EF3E42"/>
      </a:accent2>
      <a:accent3>
        <a:srgbClr val="F68A33"/>
      </a:accent3>
      <a:accent4>
        <a:srgbClr val="7D4199"/>
      </a:accent4>
      <a:accent5>
        <a:srgbClr val="FDBB30"/>
      </a:accent5>
      <a:accent6>
        <a:srgbClr val="70AD47"/>
      </a:accent6>
      <a:hlink>
        <a:srgbClr val="00A4E4"/>
      </a:hlink>
      <a:folHlink>
        <a:srgbClr val="EF3E42"/>
      </a:folHlink>
    </a:clrScheme>
    <a:fontScheme name="Dnn">
      <a:majorFont>
        <a:latin typeface="Avenir Next LT Pro"/>
        <a:ea typeface=""/>
        <a:cs typeface=""/>
      </a:majorFont>
      <a:minorFont>
        <a:latin typeface="Avenir LT 65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4352</TotalTime>
  <Words>1200</Words>
  <Application>Microsoft Office PowerPoint</Application>
  <PresentationFormat>Widescreen</PresentationFormat>
  <Paragraphs>138</Paragraphs>
  <Slides>14</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-apple-system</vt:lpstr>
      <vt:lpstr>Arial</vt:lpstr>
      <vt:lpstr>Avenir LT 65 Medium</vt:lpstr>
      <vt:lpstr>Avenir Next LT Pro</vt:lpstr>
      <vt:lpstr>Calibri</vt:lpstr>
      <vt:lpstr>Office Theme</vt:lpstr>
      <vt:lpstr>PowerPoint Presentation</vt:lpstr>
      <vt:lpstr>PowerPoint Presentation</vt:lpstr>
      <vt:lpstr>PowerPoint Presentation</vt:lpstr>
      <vt:lpstr>PowerPoint Presentation</vt:lpstr>
      <vt:lpstr>PowerPoint Presentation</vt:lpstr>
      <vt:lpstr>Build it and they will come</vt:lpstr>
      <vt:lpstr>Automated build/release</vt:lpstr>
      <vt:lpstr>DocFx</vt:lpstr>
      <vt:lpstr>WebComponents</vt:lpstr>
      <vt:lpstr>PowerPoint Presentation</vt:lpstr>
      <vt:lpstr>TDD Why? It's a discipline.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see consistent styles everywhere</dc:title>
  <dc:creator>Daniel Valadas</dc:creator>
  <cp:lastModifiedBy>Daniel Valadas</cp:lastModifiedBy>
  <cp:revision>3</cp:revision>
  <cp:lastPrinted>2023-05-10T19:06:20Z</cp:lastPrinted>
  <dcterms:created xsi:type="dcterms:W3CDTF">2020-02-23T04:55:50Z</dcterms:created>
  <dcterms:modified xsi:type="dcterms:W3CDTF">2023-06-01T02:44:07Z</dcterms:modified>
</cp:coreProperties>
</file>