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E71444-EF3B-41A8-A9B0-DA8FBFC29FE7}">
          <p14:sldIdLst>
            <p14:sldId id="256"/>
            <p14:sldId id="257"/>
            <p14:sldId id="264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4347FB85-541D-4E79-B273-15DB5A23275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C1A"/>
    <a:srgbClr val="F09609"/>
    <a:srgbClr val="339933"/>
    <a:srgbClr val="A547E0"/>
    <a:srgbClr val="FFFFFF"/>
    <a:srgbClr val="472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1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CF740-453D-477B-AD4B-98F5DB2BE09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07B46-C51D-475C-8955-F8D103232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764704"/>
            <a:ext cx="2249424" cy="5206328"/>
          </a:xfrm>
          <a:prstGeom prst="rect">
            <a:avLst/>
          </a:prstGeom>
          <a:solidFill>
            <a:srgbClr val="EF2C1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359152" y="764704"/>
            <a:ext cx="6784848" cy="5206328"/>
          </a:xfrm>
          <a:prstGeom prst="rect">
            <a:avLst/>
          </a:prstGeom>
          <a:solidFill>
            <a:srgbClr val="F0960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472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33993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A547E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17 May 2014</a:t>
            </a:r>
            <a:endParaRPr lang="en-US" dirty="0"/>
          </a:p>
        </p:txBody>
      </p:sp>
      <p:pic>
        <p:nvPicPr>
          <p:cNvPr id="1026" name="Picture 2" descr="\\psf\Home\Downloads\dnn-connect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7" y="188640"/>
            <a:ext cx="1905001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DNN-Connect 2014\Dnn_Connect_2014_Spaced - NoT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" y="764704"/>
            <a:ext cx="227344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Blog Module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Blog Module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B670-8A5F-41F0-B1BA-0299FB5BF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472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304235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17 May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04041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Blog Module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0960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47292B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687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7BB670-8A5F-41F0-B1BA-0299FB5BF75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\\psf\Home\Downloads\dnn-connect_logo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3" y="6320419"/>
            <a:ext cx="19050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3000" kern="1200" baseline="0">
          <a:solidFill>
            <a:srgbClr val="47292B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F09609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rgbClr val="8CBF26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EF2C1A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A547E0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Blog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Donker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249488"/>
            <a:ext cx="171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18 </a:t>
            </a: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Blog Module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Blog module since end v 3</a:t>
            </a:r>
          </a:p>
          <a:p>
            <a:r>
              <a:rPr lang="en-US" dirty="0" smtClean="0"/>
              <a:t>Largely responsible for v 4</a:t>
            </a:r>
          </a:p>
          <a:p>
            <a:r>
              <a:rPr lang="en-US" dirty="0" smtClean="0"/>
              <a:t>Stepped out for v 5</a:t>
            </a:r>
          </a:p>
          <a:p>
            <a:r>
              <a:rPr lang="en-US" smtClean="0"/>
              <a:t>Now back for v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Criteria for v 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Blog Module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much </a:t>
            </a:r>
            <a:r>
              <a:rPr lang="en-US" dirty="0" err="1" smtClean="0"/>
              <a:t>templating</a:t>
            </a:r>
            <a:r>
              <a:rPr lang="en-US" dirty="0" smtClean="0"/>
              <a:t> as possible</a:t>
            </a:r>
          </a:p>
          <a:p>
            <a:r>
              <a:rPr lang="en-US" dirty="0" smtClean="0"/>
              <a:t>Untangle child blogs from categories</a:t>
            </a:r>
          </a:p>
          <a:p>
            <a:r>
              <a:rPr lang="en-US" dirty="0" smtClean="0"/>
              <a:t>Make co-authorship easier/better</a:t>
            </a:r>
          </a:p>
          <a:p>
            <a:r>
              <a:rPr lang="en-US" dirty="0" smtClean="0"/>
              <a:t>Make themed blogs easier</a:t>
            </a:r>
          </a:p>
          <a:p>
            <a:r>
              <a:rPr lang="en-US" dirty="0" smtClean="0"/>
              <a:t>Add images in metadata</a:t>
            </a:r>
          </a:p>
          <a:p>
            <a:r>
              <a:rPr lang="en-US" dirty="0" smtClean="0"/>
              <a:t>Integrate better with DNN 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total rewrite?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Blog codebase was a mess!</a:t>
            </a:r>
          </a:p>
          <a:p>
            <a:r>
              <a:rPr lang="en-US" dirty="0" smtClean="0"/>
              <a:t>Originated at the time of DNN 2</a:t>
            </a:r>
          </a:p>
          <a:p>
            <a:r>
              <a:rPr lang="en-US" dirty="0" smtClean="0"/>
              <a:t>No rewrite since that time</a:t>
            </a:r>
          </a:p>
          <a:p>
            <a:r>
              <a:rPr lang="en-US" dirty="0" smtClean="0"/>
              <a:t>Version 5 was an unfinished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 attempt this?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a first class open source blog module DNN is not a serious CMS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user can create any amount of blogs</a:t>
            </a:r>
          </a:p>
          <a:p>
            <a:r>
              <a:rPr lang="en-US" dirty="0" smtClean="0"/>
              <a:t>Permissions are set per blog for various aspects</a:t>
            </a:r>
          </a:p>
          <a:p>
            <a:r>
              <a:rPr lang="en-US" dirty="0" smtClean="0"/>
              <a:t>A blog is tied to a blog module</a:t>
            </a:r>
          </a:p>
          <a:p>
            <a:r>
              <a:rPr lang="en-US" dirty="0" smtClean="0"/>
              <a:t>A blog module either has its own content or displays content from another blog module</a:t>
            </a:r>
          </a:p>
          <a:p>
            <a:r>
              <a:rPr lang="en-US" dirty="0" smtClean="0"/>
              <a:t>Every blog module shows a specific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off Token Replace</a:t>
            </a:r>
          </a:p>
          <a:p>
            <a:r>
              <a:rPr lang="en-US" dirty="0" smtClean="0"/>
              <a:t>Builds on my earlier work on this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No need for programming knowledge</a:t>
            </a:r>
          </a:p>
          <a:p>
            <a:pPr lvl="1"/>
            <a:r>
              <a:rPr lang="en-US" dirty="0" smtClean="0"/>
              <a:t>Robust (don’t break module when incorrect)</a:t>
            </a:r>
          </a:p>
          <a:p>
            <a:pPr lvl="1"/>
            <a:r>
              <a:rPr lang="en-US" dirty="0" smtClean="0"/>
              <a:t>Safe (cannot invoke code)</a:t>
            </a:r>
          </a:p>
          <a:p>
            <a:r>
              <a:rPr lang="en-US" dirty="0" smtClean="0"/>
              <a:t>Main characteristic: invoke “</a:t>
            </a:r>
            <a:r>
              <a:rPr lang="en-US" dirty="0" err="1" smtClean="0"/>
              <a:t>subtemplates</a:t>
            </a:r>
            <a:r>
              <a:rPr lang="en-US" dirty="0" smtClean="0"/>
              <a:t>” using special form of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</p:spTree>
    <p:extLst>
      <p:ext uri="{BB962C8B-B14F-4D97-AF65-F5344CB8AC3E}">
        <p14:creationId xmlns:p14="http://schemas.microsoft.com/office/powerpoint/2010/main" val="1905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Blog Module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 on the templates</a:t>
            </a:r>
          </a:p>
          <a:p>
            <a:r>
              <a:rPr lang="en-US" dirty="0" smtClean="0"/>
              <a:t>First class online template </a:t>
            </a:r>
            <a:r>
              <a:rPr lang="en-US" dirty="0" smtClean="0"/>
              <a:t>editor</a:t>
            </a:r>
          </a:p>
          <a:p>
            <a:r>
              <a:rPr lang="en-US" dirty="0" smtClean="0"/>
              <a:t>Template tutorials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emplate exchange</a:t>
            </a:r>
          </a:p>
          <a:p>
            <a:r>
              <a:rPr lang="en-US" dirty="0" smtClean="0"/>
              <a:t>Skin with integrated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Novecento wide Light"/>
        <a:ea typeface=""/>
        <a:cs typeface=""/>
      </a:majorFont>
      <a:minorFont>
        <a:latin typeface="Verdana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283</TotalTime>
  <Words>262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Blog Module</vt:lpstr>
      <vt:lpstr>Introduction</vt:lpstr>
      <vt:lpstr>Main Criteria for v 6</vt:lpstr>
      <vt:lpstr>Why a total rewrite?</vt:lpstr>
      <vt:lpstr>Why did I attempt this?</vt:lpstr>
      <vt:lpstr>Key Characteristics</vt:lpstr>
      <vt:lpstr>Templates</vt:lpstr>
      <vt:lpstr>Demo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DNN Module Development</dc:title>
  <dc:creator>Peter Donker</dc:creator>
  <cp:lastModifiedBy>Peter Donker</cp:lastModifiedBy>
  <cp:revision>52</cp:revision>
  <dcterms:created xsi:type="dcterms:W3CDTF">2014-05-02T13:50:57Z</dcterms:created>
  <dcterms:modified xsi:type="dcterms:W3CDTF">2014-05-13T08:55:48Z</dcterms:modified>
</cp:coreProperties>
</file>