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7" r:id="rId2"/>
    <p:sldId id="269" r:id="rId3"/>
    <p:sldId id="280" r:id="rId4"/>
    <p:sldId id="281" r:id="rId5"/>
    <p:sldId id="260" r:id="rId6"/>
    <p:sldId id="282" r:id="rId7"/>
    <p:sldId id="259" r:id="rId8"/>
    <p:sldId id="276" r:id="rId9"/>
    <p:sldId id="270" r:id="rId10"/>
    <p:sldId id="258" r:id="rId11"/>
    <p:sldId id="257" r:id="rId12"/>
    <p:sldId id="261" r:id="rId13"/>
    <p:sldId id="289" r:id="rId14"/>
    <p:sldId id="288" r:id="rId15"/>
    <p:sldId id="279" r:id="rId16"/>
    <p:sldId id="283" r:id="rId17"/>
    <p:sldId id="271" r:id="rId18"/>
    <p:sldId id="272" r:id="rId19"/>
    <p:sldId id="273" r:id="rId20"/>
    <p:sldId id="284" r:id="rId21"/>
    <p:sldId id="285" r:id="rId22"/>
    <p:sldId id="274" r:id="rId23"/>
    <p:sldId id="290" r:id="rId24"/>
    <p:sldId id="263" r:id="rId25"/>
    <p:sldId id="286" r:id="rId26"/>
    <p:sldId id="287" r:id="rId27"/>
    <p:sldId id="275" r:id="rId28"/>
    <p:sldId id="256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91015" autoAdjust="0"/>
  </p:normalViewPr>
  <p:slideViewPr>
    <p:cSldViewPr snapToObjects="1">
      <p:cViewPr>
        <p:scale>
          <a:sx n="100" d="100"/>
          <a:sy n="100" d="100"/>
        </p:scale>
        <p:origin x="-10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25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50F4C-7300-4B32-B775-0092FD0CE5FF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08A7F-78A9-4890-B2E8-9900E07239D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0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1DF69-F396-405E-94D5-96C940BA9335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C9382-D209-4364-8805-E23B7894D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1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C9382-D209-4364-8805-E23B7894D7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4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48657"/>
            <a:ext cx="7125112" cy="4510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0655E6-B5C9-4EC2-9677-D939304BAAC5}" type="datetimeFigureOut">
              <a:rPr lang="nl-NL" smtClean="0"/>
              <a:t>10-4-2014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7DD81A-B9D3-48A6-A2C4-CDE8C473FBC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09597" y="1196752"/>
            <a:ext cx="7524817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DNN Connect 2014</a:t>
            </a:r>
            <a:endParaRPr lang="nl-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nl-NL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Ignite session</a:t>
            </a:r>
          </a:p>
          <a:p>
            <a:pPr algn="ctr"/>
            <a:endParaRPr lang="nl-NL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nl-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Ernst Peter Tamminga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70088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4963"/>
            <a:ext cx="68564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780928"/>
            <a:ext cx="678973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143000" y="5349270"/>
            <a:ext cx="6676828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KIVA is </a:t>
            </a:r>
            <a:r>
              <a:rPr lang="nl-N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supported</a:t>
            </a:r>
            <a:r>
              <a:rPr lang="nl-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nl-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nl-N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nl-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well </a:t>
            </a:r>
            <a:r>
              <a:rPr lang="nl-N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</a:t>
            </a:r>
            <a:r>
              <a:rPr lang="nl-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nl-N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</a:t>
            </a:r>
            <a:endParaRPr lang="nl-N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0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716016" y="6926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tx2"/>
                </a:solidFill>
              </a:rPr>
              <a:t>www.kiva.org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2" y="404664"/>
            <a:ext cx="8840227" cy="604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891" y="1426418"/>
            <a:ext cx="8859187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DNN Community has formed a lending team on KIVA.org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pt\AppData\Local\Temp\SNAGHTML5a4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0329"/>
            <a:ext cx="5184576" cy="50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924475"/>
          </a:xfrm>
        </p:spPr>
        <p:txBody>
          <a:bodyPr/>
          <a:lstStyle/>
          <a:p>
            <a:r>
              <a:rPr lang="en-GB" dirty="0" smtClean="0"/>
              <a:t>Well know and less well know</a:t>
            </a:r>
            <a:br>
              <a:rPr lang="en-GB" dirty="0" smtClean="0"/>
            </a:br>
            <a:r>
              <a:rPr lang="en-GB" dirty="0" smtClean="0"/>
              <a:t>DNN community members form the</a:t>
            </a:r>
            <a:br>
              <a:rPr lang="en-GB" dirty="0" smtClean="0"/>
            </a:br>
            <a:r>
              <a:rPr lang="en-GB" dirty="0" smtClean="0"/>
              <a:t>open DNN Community team on KIVA.org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8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pt\AppData\Local\Temp\SNAGHTML5a4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0329"/>
            <a:ext cx="5184576" cy="50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924475"/>
          </a:xfrm>
        </p:spPr>
        <p:txBody>
          <a:bodyPr/>
          <a:lstStyle/>
          <a:p>
            <a:r>
              <a:rPr lang="en-GB" dirty="0" smtClean="0"/>
              <a:t>Well know and less well know</a:t>
            </a:r>
            <a:br>
              <a:rPr lang="en-GB" dirty="0" smtClean="0"/>
            </a:br>
            <a:r>
              <a:rPr lang="en-GB" dirty="0" smtClean="0"/>
              <a:t>DNN community members form the</a:t>
            </a:r>
            <a:br>
              <a:rPr lang="en-GB" dirty="0" smtClean="0"/>
            </a:br>
            <a:r>
              <a:rPr lang="en-GB" dirty="0" smtClean="0"/>
              <a:t>open DNN Community team on KIVA.org</a:t>
            </a:r>
            <a:endParaRPr lang="en-GB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 rot="19898332">
            <a:off x="843879" y="3382830"/>
            <a:ext cx="6912768" cy="1208970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 </a:t>
            </a:r>
            <a:r>
              <a:rPr lang="en-US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must join the team!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61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8656"/>
            <a:ext cx="4440000" cy="61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43" y="127875"/>
            <a:ext cx="4422857" cy="390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61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8656"/>
            <a:ext cx="4440000" cy="61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43" y="127875"/>
            <a:ext cx="4422857" cy="390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/>
          <p:cNvSpPr txBox="1">
            <a:spLocks/>
          </p:cNvSpPr>
          <p:nvPr/>
        </p:nvSpPr>
        <p:spPr>
          <a:xfrm rot="19898332">
            <a:off x="1018221" y="2075778"/>
            <a:ext cx="6912768" cy="1896014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DNN Community team on KIVA made a number of loans, but there is room for more!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0826"/>
            <a:ext cx="3291275" cy="222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83" y="3212976"/>
            <a:ext cx="3021428" cy="219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75" y="3758430"/>
            <a:ext cx="3522857" cy="22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3470"/>
            <a:ext cx="3407144" cy="23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" y="150743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Put $25 into your account</a:t>
            </a:r>
            <a:endParaRPr lang="nl-N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pays the bill?</a:t>
            </a:r>
            <a:endParaRPr lang="en-GB" dirty="0"/>
          </a:p>
        </p:txBody>
      </p:sp>
      <p:pic>
        <p:nvPicPr>
          <p:cNvPr id="3074" name="Picture 2" descr="C:\Users\ept\AppData\Local\Temp\SNAGHTMLdba56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73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8067"/>
            <a:ext cx="5040560" cy="258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79513" y="5589240"/>
            <a:ext cx="86732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</a:t>
            </a:r>
            <a:r>
              <a:rPr lang="nl-NL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exta</a:t>
            </a:r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nl-NL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donation</a:t>
            </a:r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nl-NL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may</a:t>
            </a:r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nl-NL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vary</a:t>
            </a:r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(and </a:t>
            </a:r>
            <a:r>
              <a:rPr lang="nl-NL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nl-NL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</a:t>
            </a:r>
            <a:r>
              <a:rPr lang="nl-N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$0)</a:t>
            </a:r>
            <a:endParaRPr lang="nl-N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3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2"/>
          <p:cNvGrpSpPr/>
          <p:nvPr/>
        </p:nvGrpSpPr>
        <p:grpSpPr>
          <a:xfrm>
            <a:off x="1547664" y="991271"/>
            <a:ext cx="4968552" cy="2941785"/>
            <a:chOff x="590748" y="4019030"/>
            <a:chExt cx="1403350" cy="1300163"/>
          </a:xfrm>
          <a:solidFill>
            <a:schemeClr val="accent1"/>
          </a:solidFill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90748" y="4019030"/>
              <a:ext cx="1403350" cy="1241425"/>
            </a:xfrm>
            <a:custGeom>
              <a:avLst/>
              <a:gdLst>
                <a:gd name="T0" fmla="*/ 567 w 575"/>
                <a:gd name="T1" fmla="*/ 245 h 509"/>
                <a:gd name="T2" fmla="*/ 446 w 575"/>
                <a:gd name="T3" fmla="*/ 279 h 509"/>
                <a:gd name="T4" fmla="*/ 558 w 575"/>
                <a:gd name="T5" fmla="*/ 171 h 509"/>
                <a:gd name="T6" fmla="*/ 564 w 575"/>
                <a:gd name="T7" fmla="*/ 125 h 509"/>
                <a:gd name="T8" fmla="*/ 268 w 575"/>
                <a:gd name="T9" fmla="*/ 277 h 509"/>
                <a:gd name="T10" fmla="*/ 549 w 575"/>
                <a:gd name="T11" fmla="*/ 97 h 509"/>
                <a:gd name="T12" fmla="*/ 506 w 575"/>
                <a:gd name="T13" fmla="*/ 81 h 509"/>
                <a:gd name="T14" fmla="*/ 345 w 575"/>
                <a:gd name="T15" fmla="*/ 128 h 509"/>
                <a:gd name="T16" fmla="*/ 482 w 575"/>
                <a:gd name="T17" fmla="*/ 11 h 509"/>
                <a:gd name="T18" fmla="*/ 223 w 575"/>
                <a:gd name="T19" fmla="*/ 146 h 509"/>
                <a:gd name="T20" fmla="*/ 386 w 575"/>
                <a:gd name="T21" fmla="*/ 7 h 509"/>
                <a:gd name="T22" fmla="*/ 281 w 575"/>
                <a:gd name="T23" fmla="*/ 53 h 509"/>
                <a:gd name="T24" fmla="*/ 269 w 575"/>
                <a:gd name="T25" fmla="*/ 35 h 509"/>
                <a:gd name="T26" fmla="*/ 254 w 575"/>
                <a:gd name="T27" fmla="*/ 12 h 509"/>
                <a:gd name="T28" fmla="*/ 177 w 575"/>
                <a:gd name="T29" fmla="*/ 32 h 509"/>
                <a:gd name="T30" fmla="*/ 173 w 575"/>
                <a:gd name="T31" fmla="*/ 3 h 509"/>
                <a:gd name="T32" fmla="*/ 80 w 575"/>
                <a:gd name="T33" fmla="*/ 12 h 509"/>
                <a:gd name="T34" fmla="*/ 29 w 575"/>
                <a:gd name="T35" fmla="*/ 26 h 509"/>
                <a:gd name="T36" fmla="*/ 30 w 575"/>
                <a:gd name="T37" fmla="*/ 49 h 509"/>
                <a:gd name="T38" fmla="*/ 8 w 575"/>
                <a:gd name="T39" fmla="*/ 108 h 509"/>
                <a:gd name="T40" fmla="*/ 64 w 575"/>
                <a:gd name="T41" fmla="*/ 99 h 509"/>
                <a:gd name="T42" fmla="*/ 5 w 575"/>
                <a:gd name="T43" fmla="*/ 163 h 509"/>
                <a:gd name="T44" fmla="*/ 9 w 575"/>
                <a:gd name="T45" fmla="*/ 203 h 509"/>
                <a:gd name="T46" fmla="*/ 120 w 575"/>
                <a:gd name="T47" fmla="*/ 171 h 509"/>
                <a:gd name="T48" fmla="*/ 15 w 575"/>
                <a:gd name="T49" fmla="*/ 256 h 509"/>
                <a:gd name="T50" fmla="*/ 66 w 575"/>
                <a:gd name="T51" fmla="*/ 263 h 509"/>
                <a:gd name="T52" fmla="*/ 18 w 575"/>
                <a:gd name="T53" fmla="*/ 332 h 509"/>
                <a:gd name="T54" fmla="*/ 429 w 575"/>
                <a:gd name="T55" fmla="*/ 106 h 509"/>
                <a:gd name="T56" fmla="*/ 71 w 575"/>
                <a:gd name="T57" fmla="*/ 329 h 509"/>
                <a:gd name="T58" fmla="*/ 52 w 575"/>
                <a:gd name="T59" fmla="*/ 365 h 509"/>
                <a:gd name="T60" fmla="*/ 208 w 575"/>
                <a:gd name="T61" fmla="*/ 287 h 509"/>
                <a:gd name="T62" fmla="*/ 121 w 575"/>
                <a:gd name="T63" fmla="*/ 380 h 509"/>
                <a:gd name="T64" fmla="*/ 213 w 575"/>
                <a:gd name="T65" fmla="*/ 360 h 509"/>
                <a:gd name="T66" fmla="*/ 369 w 575"/>
                <a:gd name="T67" fmla="*/ 303 h 509"/>
                <a:gd name="T68" fmla="*/ 255 w 575"/>
                <a:gd name="T69" fmla="*/ 404 h 509"/>
                <a:gd name="T70" fmla="*/ 323 w 575"/>
                <a:gd name="T71" fmla="*/ 386 h 509"/>
                <a:gd name="T72" fmla="*/ 272 w 575"/>
                <a:gd name="T73" fmla="*/ 457 h 509"/>
                <a:gd name="T74" fmla="*/ 282 w 575"/>
                <a:gd name="T75" fmla="*/ 507 h 509"/>
                <a:gd name="T76" fmla="*/ 300 w 575"/>
                <a:gd name="T77" fmla="*/ 502 h 509"/>
                <a:gd name="T78" fmla="*/ 301 w 575"/>
                <a:gd name="T79" fmla="*/ 480 h 509"/>
                <a:gd name="T80" fmla="*/ 310 w 575"/>
                <a:gd name="T81" fmla="*/ 425 h 509"/>
                <a:gd name="T82" fmla="*/ 491 w 575"/>
                <a:gd name="T83" fmla="*/ 301 h 509"/>
                <a:gd name="T84" fmla="*/ 433 w 575"/>
                <a:gd name="T85" fmla="*/ 386 h 509"/>
                <a:gd name="T86" fmla="*/ 559 w 575"/>
                <a:gd name="T87" fmla="*/ 318 h 509"/>
                <a:gd name="T88" fmla="*/ 561 w 575"/>
                <a:gd name="T89" fmla="*/ 295 h 509"/>
                <a:gd name="T90" fmla="*/ 553 w 575"/>
                <a:gd name="T91" fmla="*/ 277 h 509"/>
                <a:gd name="T92" fmla="*/ 41 w 575"/>
                <a:gd name="T93" fmla="*/ 29 h 509"/>
                <a:gd name="T94" fmla="*/ 39 w 575"/>
                <a:gd name="T95" fmla="*/ 27 h 509"/>
                <a:gd name="T96" fmla="*/ 30 w 575"/>
                <a:gd name="T97" fmla="*/ 26 h 509"/>
                <a:gd name="T98" fmla="*/ 36 w 575"/>
                <a:gd name="T99" fmla="*/ 26 h 509"/>
                <a:gd name="T100" fmla="*/ 34 w 575"/>
                <a:gd name="T101" fmla="*/ 26 h 509"/>
                <a:gd name="T102" fmla="*/ 41 w 575"/>
                <a:gd name="T103" fmla="*/ 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5" h="509">
                  <a:moveTo>
                    <a:pt x="553" y="277"/>
                  </a:moveTo>
                  <a:cubicBezTo>
                    <a:pt x="569" y="262"/>
                    <a:pt x="575" y="256"/>
                    <a:pt x="569" y="247"/>
                  </a:cubicBezTo>
                  <a:cubicBezTo>
                    <a:pt x="569" y="246"/>
                    <a:pt x="568" y="245"/>
                    <a:pt x="567" y="245"/>
                  </a:cubicBezTo>
                  <a:cubicBezTo>
                    <a:pt x="572" y="239"/>
                    <a:pt x="573" y="235"/>
                    <a:pt x="570" y="229"/>
                  </a:cubicBezTo>
                  <a:cubicBezTo>
                    <a:pt x="568" y="226"/>
                    <a:pt x="565" y="223"/>
                    <a:pt x="561" y="222"/>
                  </a:cubicBezTo>
                  <a:cubicBezTo>
                    <a:pt x="548" y="219"/>
                    <a:pt x="521" y="233"/>
                    <a:pt x="446" y="279"/>
                  </a:cubicBezTo>
                  <a:cubicBezTo>
                    <a:pt x="476" y="258"/>
                    <a:pt x="505" y="239"/>
                    <a:pt x="526" y="224"/>
                  </a:cubicBezTo>
                  <a:cubicBezTo>
                    <a:pt x="564" y="197"/>
                    <a:pt x="574" y="189"/>
                    <a:pt x="567" y="178"/>
                  </a:cubicBezTo>
                  <a:cubicBezTo>
                    <a:pt x="565" y="174"/>
                    <a:pt x="562" y="172"/>
                    <a:pt x="558" y="171"/>
                  </a:cubicBezTo>
                  <a:cubicBezTo>
                    <a:pt x="551" y="169"/>
                    <a:pt x="539" y="172"/>
                    <a:pt x="517" y="184"/>
                  </a:cubicBezTo>
                  <a:cubicBezTo>
                    <a:pt x="532" y="172"/>
                    <a:pt x="543" y="163"/>
                    <a:pt x="551" y="156"/>
                  </a:cubicBezTo>
                  <a:cubicBezTo>
                    <a:pt x="559" y="149"/>
                    <a:pt x="571" y="137"/>
                    <a:pt x="564" y="125"/>
                  </a:cubicBezTo>
                  <a:cubicBezTo>
                    <a:pt x="563" y="122"/>
                    <a:pt x="560" y="120"/>
                    <a:pt x="557" y="119"/>
                  </a:cubicBezTo>
                  <a:cubicBezTo>
                    <a:pt x="549" y="117"/>
                    <a:pt x="548" y="116"/>
                    <a:pt x="326" y="243"/>
                  </a:cubicBezTo>
                  <a:cubicBezTo>
                    <a:pt x="307" y="254"/>
                    <a:pt x="287" y="265"/>
                    <a:pt x="268" y="277"/>
                  </a:cubicBezTo>
                  <a:cubicBezTo>
                    <a:pt x="316" y="245"/>
                    <a:pt x="369" y="212"/>
                    <a:pt x="411" y="186"/>
                  </a:cubicBezTo>
                  <a:cubicBezTo>
                    <a:pt x="451" y="160"/>
                    <a:pt x="489" y="136"/>
                    <a:pt x="516" y="119"/>
                  </a:cubicBezTo>
                  <a:cubicBezTo>
                    <a:pt x="531" y="109"/>
                    <a:pt x="542" y="102"/>
                    <a:pt x="549" y="97"/>
                  </a:cubicBezTo>
                  <a:cubicBezTo>
                    <a:pt x="559" y="90"/>
                    <a:pt x="569" y="82"/>
                    <a:pt x="563" y="72"/>
                  </a:cubicBezTo>
                  <a:cubicBezTo>
                    <a:pt x="561" y="69"/>
                    <a:pt x="558" y="66"/>
                    <a:pt x="554" y="65"/>
                  </a:cubicBezTo>
                  <a:cubicBezTo>
                    <a:pt x="550" y="64"/>
                    <a:pt x="544" y="62"/>
                    <a:pt x="506" y="81"/>
                  </a:cubicBezTo>
                  <a:cubicBezTo>
                    <a:pt x="542" y="54"/>
                    <a:pt x="551" y="41"/>
                    <a:pt x="544" y="29"/>
                  </a:cubicBezTo>
                  <a:cubicBezTo>
                    <a:pt x="542" y="26"/>
                    <a:pt x="540" y="24"/>
                    <a:pt x="536" y="23"/>
                  </a:cubicBezTo>
                  <a:cubicBezTo>
                    <a:pt x="528" y="21"/>
                    <a:pt x="527" y="21"/>
                    <a:pt x="345" y="128"/>
                  </a:cubicBezTo>
                  <a:cubicBezTo>
                    <a:pt x="262" y="177"/>
                    <a:pt x="150" y="244"/>
                    <a:pt x="81" y="281"/>
                  </a:cubicBezTo>
                  <a:cubicBezTo>
                    <a:pt x="169" y="218"/>
                    <a:pt x="353" y="103"/>
                    <a:pt x="478" y="27"/>
                  </a:cubicBezTo>
                  <a:cubicBezTo>
                    <a:pt x="483" y="23"/>
                    <a:pt x="485" y="16"/>
                    <a:pt x="482" y="11"/>
                  </a:cubicBezTo>
                  <a:cubicBezTo>
                    <a:pt x="481" y="8"/>
                    <a:pt x="478" y="6"/>
                    <a:pt x="475" y="5"/>
                  </a:cubicBezTo>
                  <a:cubicBezTo>
                    <a:pt x="467" y="3"/>
                    <a:pt x="465" y="2"/>
                    <a:pt x="306" y="97"/>
                  </a:cubicBezTo>
                  <a:cubicBezTo>
                    <a:pt x="280" y="112"/>
                    <a:pt x="252" y="129"/>
                    <a:pt x="223" y="146"/>
                  </a:cubicBezTo>
                  <a:cubicBezTo>
                    <a:pt x="231" y="141"/>
                    <a:pt x="238" y="135"/>
                    <a:pt x="246" y="130"/>
                  </a:cubicBezTo>
                  <a:cubicBezTo>
                    <a:pt x="289" y="101"/>
                    <a:pt x="322" y="77"/>
                    <a:pt x="345" y="59"/>
                  </a:cubicBezTo>
                  <a:cubicBezTo>
                    <a:pt x="385" y="29"/>
                    <a:pt x="393" y="19"/>
                    <a:pt x="386" y="7"/>
                  </a:cubicBezTo>
                  <a:cubicBezTo>
                    <a:pt x="385" y="5"/>
                    <a:pt x="382" y="3"/>
                    <a:pt x="379" y="2"/>
                  </a:cubicBezTo>
                  <a:cubicBezTo>
                    <a:pt x="374" y="0"/>
                    <a:pt x="374" y="0"/>
                    <a:pt x="344" y="17"/>
                  </a:cubicBezTo>
                  <a:cubicBezTo>
                    <a:pt x="329" y="26"/>
                    <a:pt x="307" y="38"/>
                    <a:pt x="281" y="53"/>
                  </a:cubicBezTo>
                  <a:cubicBezTo>
                    <a:pt x="247" y="72"/>
                    <a:pt x="202" y="98"/>
                    <a:pt x="158" y="122"/>
                  </a:cubicBezTo>
                  <a:cubicBezTo>
                    <a:pt x="193" y="96"/>
                    <a:pt x="220" y="75"/>
                    <a:pt x="240" y="59"/>
                  </a:cubicBezTo>
                  <a:cubicBezTo>
                    <a:pt x="253" y="49"/>
                    <a:pt x="262" y="41"/>
                    <a:pt x="269" y="35"/>
                  </a:cubicBezTo>
                  <a:cubicBezTo>
                    <a:pt x="278" y="27"/>
                    <a:pt x="286" y="20"/>
                    <a:pt x="281" y="10"/>
                  </a:cubicBezTo>
                  <a:cubicBezTo>
                    <a:pt x="279" y="7"/>
                    <a:pt x="277" y="5"/>
                    <a:pt x="273" y="4"/>
                  </a:cubicBezTo>
                  <a:cubicBezTo>
                    <a:pt x="268" y="3"/>
                    <a:pt x="268" y="3"/>
                    <a:pt x="254" y="12"/>
                  </a:cubicBezTo>
                  <a:cubicBezTo>
                    <a:pt x="169" y="65"/>
                    <a:pt x="115" y="98"/>
                    <a:pt x="80" y="117"/>
                  </a:cubicBezTo>
                  <a:cubicBezTo>
                    <a:pt x="103" y="97"/>
                    <a:pt x="130" y="73"/>
                    <a:pt x="151" y="55"/>
                  </a:cubicBezTo>
                  <a:cubicBezTo>
                    <a:pt x="163" y="45"/>
                    <a:pt x="171" y="37"/>
                    <a:pt x="177" y="32"/>
                  </a:cubicBezTo>
                  <a:cubicBezTo>
                    <a:pt x="189" y="22"/>
                    <a:pt x="194" y="16"/>
                    <a:pt x="190" y="8"/>
                  </a:cubicBezTo>
                  <a:cubicBezTo>
                    <a:pt x="188" y="5"/>
                    <a:pt x="185" y="3"/>
                    <a:pt x="182" y="2"/>
                  </a:cubicBezTo>
                  <a:cubicBezTo>
                    <a:pt x="179" y="1"/>
                    <a:pt x="175" y="1"/>
                    <a:pt x="173" y="3"/>
                  </a:cubicBezTo>
                  <a:cubicBezTo>
                    <a:pt x="127" y="32"/>
                    <a:pt x="77" y="61"/>
                    <a:pt x="46" y="78"/>
                  </a:cubicBezTo>
                  <a:cubicBezTo>
                    <a:pt x="49" y="74"/>
                    <a:pt x="52" y="69"/>
                    <a:pt x="54" y="66"/>
                  </a:cubicBezTo>
                  <a:cubicBezTo>
                    <a:pt x="81" y="25"/>
                    <a:pt x="84" y="20"/>
                    <a:pt x="80" y="12"/>
                  </a:cubicBezTo>
                  <a:cubicBezTo>
                    <a:pt x="78" y="9"/>
                    <a:pt x="75" y="7"/>
                    <a:pt x="72" y="6"/>
                  </a:cubicBezTo>
                  <a:cubicBezTo>
                    <a:pt x="66" y="4"/>
                    <a:pt x="63" y="6"/>
                    <a:pt x="38" y="21"/>
                  </a:cubicBezTo>
                  <a:cubicBezTo>
                    <a:pt x="35" y="23"/>
                    <a:pt x="30" y="25"/>
                    <a:pt x="29" y="26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30"/>
                    <a:pt x="19" y="38"/>
                    <a:pt x="22" y="43"/>
                  </a:cubicBezTo>
                  <a:cubicBezTo>
                    <a:pt x="24" y="46"/>
                    <a:pt x="27" y="48"/>
                    <a:pt x="30" y="49"/>
                  </a:cubicBezTo>
                  <a:cubicBezTo>
                    <a:pt x="32" y="50"/>
                    <a:pt x="34" y="5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6" y="95"/>
                    <a:pt x="3" y="100"/>
                    <a:pt x="8" y="108"/>
                  </a:cubicBezTo>
                  <a:cubicBezTo>
                    <a:pt x="9" y="111"/>
                    <a:pt x="12" y="114"/>
                    <a:pt x="16" y="114"/>
                  </a:cubicBezTo>
                  <a:cubicBezTo>
                    <a:pt x="21" y="116"/>
                    <a:pt x="26" y="117"/>
                    <a:pt x="75" y="89"/>
                  </a:cubicBezTo>
                  <a:cubicBezTo>
                    <a:pt x="71" y="93"/>
                    <a:pt x="67" y="96"/>
                    <a:pt x="64" y="99"/>
                  </a:cubicBezTo>
                  <a:cubicBezTo>
                    <a:pt x="48" y="112"/>
                    <a:pt x="34" y="125"/>
                    <a:pt x="24" y="134"/>
                  </a:cubicBezTo>
                  <a:cubicBezTo>
                    <a:pt x="19" y="138"/>
                    <a:pt x="15" y="142"/>
                    <a:pt x="12" y="144"/>
                  </a:cubicBezTo>
                  <a:cubicBezTo>
                    <a:pt x="7" y="149"/>
                    <a:pt x="0" y="154"/>
                    <a:pt x="5" y="163"/>
                  </a:cubicBezTo>
                  <a:cubicBezTo>
                    <a:pt x="7" y="166"/>
                    <a:pt x="10" y="169"/>
                    <a:pt x="14" y="170"/>
                  </a:cubicBezTo>
                  <a:cubicBezTo>
                    <a:pt x="20" y="171"/>
                    <a:pt x="30" y="174"/>
                    <a:pt x="116" y="124"/>
                  </a:cubicBezTo>
                  <a:cubicBezTo>
                    <a:pt x="79" y="152"/>
                    <a:pt x="41" y="180"/>
                    <a:pt x="9" y="203"/>
                  </a:cubicBezTo>
                  <a:cubicBezTo>
                    <a:pt x="4" y="206"/>
                    <a:pt x="3" y="213"/>
                    <a:pt x="6" y="218"/>
                  </a:cubicBezTo>
                  <a:cubicBezTo>
                    <a:pt x="7" y="221"/>
                    <a:pt x="10" y="223"/>
                    <a:pt x="13" y="224"/>
                  </a:cubicBezTo>
                  <a:cubicBezTo>
                    <a:pt x="20" y="226"/>
                    <a:pt x="21" y="226"/>
                    <a:pt x="120" y="171"/>
                  </a:cubicBezTo>
                  <a:cubicBezTo>
                    <a:pt x="161" y="148"/>
                    <a:pt x="209" y="121"/>
                    <a:pt x="252" y="97"/>
                  </a:cubicBezTo>
                  <a:cubicBezTo>
                    <a:pt x="202" y="131"/>
                    <a:pt x="132" y="179"/>
                    <a:pt x="31" y="245"/>
                  </a:cubicBezTo>
                  <a:cubicBezTo>
                    <a:pt x="24" y="249"/>
                    <a:pt x="18" y="253"/>
                    <a:pt x="15" y="256"/>
                  </a:cubicBezTo>
                  <a:cubicBezTo>
                    <a:pt x="8" y="260"/>
                    <a:pt x="0" y="265"/>
                    <a:pt x="5" y="275"/>
                  </a:cubicBezTo>
                  <a:cubicBezTo>
                    <a:pt x="7" y="278"/>
                    <a:pt x="10" y="281"/>
                    <a:pt x="13" y="282"/>
                  </a:cubicBezTo>
                  <a:cubicBezTo>
                    <a:pt x="18" y="283"/>
                    <a:pt x="24" y="284"/>
                    <a:pt x="66" y="263"/>
                  </a:cubicBezTo>
                  <a:cubicBezTo>
                    <a:pt x="50" y="274"/>
                    <a:pt x="37" y="284"/>
                    <a:pt x="28" y="291"/>
                  </a:cubicBezTo>
                  <a:cubicBezTo>
                    <a:pt x="14" y="303"/>
                    <a:pt x="3" y="314"/>
                    <a:pt x="10" y="325"/>
                  </a:cubicBezTo>
                  <a:cubicBezTo>
                    <a:pt x="12" y="329"/>
                    <a:pt x="14" y="331"/>
                    <a:pt x="18" y="332"/>
                  </a:cubicBezTo>
                  <a:cubicBezTo>
                    <a:pt x="25" y="334"/>
                    <a:pt x="33" y="336"/>
                    <a:pt x="145" y="273"/>
                  </a:cubicBezTo>
                  <a:cubicBezTo>
                    <a:pt x="208" y="237"/>
                    <a:pt x="287" y="190"/>
                    <a:pt x="357" y="149"/>
                  </a:cubicBezTo>
                  <a:cubicBezTo>
                    <a:pt x="382" y="134"/>
                    <a:pt x="406" y="120"/>
                    <a:pt x="429" y="106"/>
                  </a:cubicBezTo>
                  <a:cubicBezTo>
                    <a:pt x="413" y="117"/>
                    <a:pt x="394" y="129"/>
                    <a:pt x="372" y="144"/>
                  </a:cubicBezTo>
                  <a:cubicBezTo>
                    <a:pt x="291" y="196"/>
                    <a:pt x="194" y="254"/>
                    <a:pt x="129" y="293"/>
                  </a:cubicBezTo>
                  <a:cubicBezTo>
                    <a:pt x="105" y="308"/>
                    <a:pt x="85" y="320"/>
                    <a:pt x="71" y="329"/>
                  </a:cubicBezTo>
                  <a:cubicBezTo>
                    <a:pt x="63" y="334"/>
                    <a:pt x="58" y="337"/>
                    <a:pt x="54" y="339"/>
                  </a:cubicBezTo>
                  <a:cubicBezTo>
                    <a:pt x="48" y="343"/>
                    <a:pt x="39" y="349"/>
                    <a:pt x="44" y="359"/>
                  </a:cubicBezTo>
                  <a:cubicBezTo>
                    <a:pt x="46" y="362"/>
                    <a:pt x="49" y="364"/>
                    <a:pt x="52" y="365"/>
                  </a:cubicBezTo>
                  <a:cubicBezTo>
                    <a:pt x="60" y="367"/>
                    <a:pt x="61" y="368"/>
                    <a:pt x="217" y="275"/>
                  </a:cubicBezTo>
                  <a:cubicBezTo>
                    <a:pt x="254" y="253"/>
                    <a:pt x="298" y="226"/>
                    <a:pt x="343" y="200"/>
                  </a:cubicBezTo>
                  <a:cubicBezTo>
                    <a:pt x="295" y="230"/>
                    <a:pt x="247" y="261"/>
                    <a:pt x="208" y="287"/>
                  </a:cubicBezTo>
                  <a:cubicBezTo>
                    <a:pt x="177" y="307"/>
                    <a:pt x="155" y="323"/>
                    <a:pt x="140" y="335"/>
                  </a:cubicBezTo>
                  <a:cubicBezTo>
                    <a:pt x="120" y="350"/>
                    <a:pt x="107" y="362"/>
                    <a:pt x="114" y="375"/>
                  </a:cubicBezTo>
                  <a:cubicBezTo>
                    <a:pt x="115" y="377"/>
                    <a:pt x="118" y="379"/>
                    <a:pt x="121" y="380"/>
                  </a:cubicBezTo>
                  <a:cubicBezTo>
                    <a:pt x="129" y="382"/>
                    <a:pt x="130" y="383"/>
                    <a:pt x="338" y="264"/>
                  </a:cubicBezTo>
                  <a:cubicBezTo>
                    <a:pt x="382" y="239"/>
                    <a:pt x="431" y="211"/>
                    <a:pt x="472" y="188"/>
                  </a:cubicBezTo>
                  <a:cubicBezTo>
                    <a:pt x="407" y="234"/>
                    <a:pt x="308" y="300"/>
                    <a:pt x="213" y="360"/>
                  </a:cubicBezTo>
                  <a:cubicBezTo>
                    <a:pt x="207" y="364"/>
                    <a:pt x="205" y="371"/>
                    <a:pt x="208" y="376"/>
                  </a:cubicBezTo>
                  <a:cubicBezTo>
                    <a:pt x="210" y="380"/>
                    <a:pt x="214" y="382"/>
                    <a:pt x="218" y="383"/>
                  </a:cubicBezTo>
                  <a:cubicBezTo>
                    <a:pt x="232" y="387"/>
                    <a:pt x="264" y="369"/>
                    <a:pt x="369" y="303"/>
                  </a:cubicBezTo>
                  <a:cubicBezTo>
                    <a:pt x="347" y="318"/>
                    <a:pt x="326" y="332"/>
                    <a:pt x="309" y="345"/>
                  </a:cubicBezTo>
                  <a:cubicBezTo>
                    <a:pt x="292" y="357"/>
                    <a:pt x="279" y="367"/>
                    <a:pt x="270" y="374"/>
                  </a:cubicBezTo>
                  <a:cubicBezTo>
                    <a:pt x="261" y="382"/>
                    <a:pt x="249" y="392"/>
                    <a:pt x="255" y="404"/>
                  </a:cubicBezTo>
                  <a:cubicBezTo>
                    <a:pt x="257" y="407"/>
                    <a:pt x="260" y="409"/>
                    <a:pt x="263" y="410"/>
                  </a:cubicBezTo>
                  <a:cubicBezTo>
                    <a:pt x="272" y="412"/>
                    <a:pt x="287" y="406"/>
                    <a:pt x="347" y="369"/>
                  </a:cubicBezTo>
                  <a:cubicBezTo>
                    <a:pt x="339" y="375"/>
                    <a:pt x="331" y="380"/>
                    <a:pt x="323" y="386"/>
                  </a:cubicBezTo>
                  <a:cubicBezTo>
                    <a:pt x="304" y="400"/>
                    <a:pt x="290" y="411"/>
                    <a:pt x="280" y="419"/>
                  </a:cubicBezTo>
                  <a:cubicBezTo>
                    <a:pt x="271" y="427"/>
                    <a:pt x="258" y="439"/>
                    <a:pt x="264" y="451"/>
                  </a:cubicBezTo>
                  <a:cubicBezTo>
                    <a:pt x="266" y="454"/>
                    <a:pt x="269" y="456"/>
                    <a:pt x="272" y="457"/>
                  </a:cubicBezTo>
                  <a:cubicBezTo>
                    <a:pt x="275" y="458"/>
                    <a:pt x="276" y="458"/>
                    <a:pt x="282" y="455"/>
                  </a:cubicBezTo>
                  <a:cubicBezTo>
                    <a:pt x="272" y="496"/>
                    <a:pt x="272" y="497"/>
                    <a:pt x="275" y="502"/>
                  </a:cubicBezTo>
                  <a:cubicBezTo>
                    <a:pt x="276" y="505"/>
                    <a:pt x="279" y="507"/>
                    <a:pt x="282" y="507"/>
                  </a:cubicBezTo>
                  <a:cubicBezTo>
                    <a:pt x="286" y="509"/>
                    <a:pt x="289" y="508"/>
                    <a:pt x="293" y="505"/>
                  </a:cubicBezTo>
                  <a:cubicBezTo>
                    <a:pt x="294" y="505"/>
                    <a:pt x="296" y="504"/>
                    <a:pt x="297" y="503"/>
                  </a:cubicBezTo>
                  <a:cubicBezTo>
                    <a:pt x="298" y="502"/>
                    <a:pt x="299" y="502"/>
                    <a:pt x="300" y="502"/>
                  </a:cubicBezTo>
                  <a:cubicBezTo>
                    <a:pt x="300" y="501"/>
                    <a:pt x="300" y="501"/>
                    <a:pt x="301" y="501"/>
                  </a:cubicBezTo>
                  <a:cubicBezTo>
                    <a:pt x="307" y="498"/>
                    <a:pt x="309" y="491"/>
                    <a:pt x="305" y="485"/>
                  </a:cubicBezTo>
                  <a:cubicBezTo>
                    <a:pt x="304" y="483"/>
                    <a:pt x="303" y="481"/>
                    <a:pt x="301" y="480"/>
                  </a:cubicBezTo>
                  <a:cubicBezTo>
                    <a:pt x="303" y="471"/>
                    <a:pt x="306" y="458"/>
                    <a:pt x="310" y="442"/>
                  </a:cubicBezTo>
                  <a:cubicBezTo>
                    <a:pt x="313" y="431"/>
                    <a:pt x="313" y="430"/>
                    <a:pt x="311" y="426"/>
                  </a:cubicBezTo>
                  <a:cubicBezTo>
                    <a:pt x="311" y="426"/>
                    <a:pt x="311" y="425"/>
                    <a:pt x="310" y="425"/>
                  </a:cubicBezTo>
                  <a:cubicBezTo>
                    <a:pt x="346" y="397"/>
                    <a:pt x="414" y="352"/>
                    <a:pt x="459" y="322"/>
                  </a:cubicBezTo>
                  <a:cubicBezTo>
                    <a:pt x="465" y="318"/>
                    <a:pt x="472" y="313"/>
                    <a:pt x="478" y="309"/>
                  </a:cubicBezTo>
                  <a:cubicBezTo>
                    <a:pt x="483" y="306"/>
                    <a:pt x="487" y="304"/>
                    <a:pt x="491" y="301"/>
                  </a:cubicBezTo>
                  <a:cubicBezTo>
                    <a:pt x="476" y="315"/>
                    <a:pt x="462" y="329"/>
                    <a:pt x="450" y="340"/>
                  </a:cubicBezTo>
                  <a:cubicBezTo>
                    <a:pt x="427" y="362"/>
                    <a:pt x="420" y="370"/>
                    <a:pt x="425" y="380"/>
                  </a:cubicBezTo>
                  <a:cubicBezTo>
                    <a:pt x="427" y="383"/>
                    <a:pt x="430" y="385"/>
                    <a:pt x="433" y="386"/>
                  </a:cubicBezTo>
                  <a:cubicBezTo>
                    <a:pt x="437" y="387"/>
                    <a:pt x="439" y="388"/>
                    <a:pt x="454" y="379"/>
                  </a:cubicBezTo>
                  <a:cubicBezTo>
                    <a:pt x="463" y="374"/>
                    <a:pt x="476" y="366"/>
                    <a:pt x="498" y="353"/>
                  </a:cubicBezTo>
                  <a:cubicBezTo>
                    <a:pt x="519" y="341"/>
                    <a:pt x="551" y="322"/>
                    <a:pt x="559" y="318"/>
                  </a:cubicBezTo>
                  <a:cubicBezTo>
                    <a:pt x="561" y="318"/>
                    <a:pt x="563" y="318"/>
                    <a:pt x="564" y="317"/>
                  </a:cubicBezTo>
                  <a:cubicBezTo>
                    <a:pt x="570" y="314"/>
                    <a:pt x="572" y="306"/>
                    <a:pt x="569" y="300"/>
                  </a:cubicBezTo>
                  <a:cubicBezTo>
                    <a:pt x="567" y="298"/>
                    <a:pt x="564" y="295"/>
                    <a:pt x="561" y="295"/>
                  </a:cubicBezTo>
                  <a:cubicBezTo>
                    <a:pt x="555" y="293"/>
                    <a:pt x="554" y="293"/>
                    <a:pt x="505" y="321"/>
                  </a:cubicBezTo>
                  <a:cubicBezTo>
                    <a:pt x="509" y="317"/>
                    <a:pt x="513" y="314"/>
                    <a:pt x="517" y="310"/>
                  </a:cubicBezTo>
                  <a:cubicBezTo>
                    <a:pt x="531" y="298"/>
                    <a:pt x="543" y="286"/>
                    <a:pt x="553" y="277"/>
                  </a:cubicBezTo>
                  <a:close/>
                  <a:moveTo>
                    <a:pt x="41" y="29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9"/>
                  </a:cubicBezTo>
                  <a:close/>
                  <a:moveTo>
                    <a:pt x="39" y="27"/>
                  </a:move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lose/>
                  <a:moveTo>
                    <a:pt x="30" y="26"/>
                  </a:moveTo>
                  <a:cubicBezTo>
                    <a:pt x="31" y="26"/>
                    <a:pt x="32" y="26"/>
                    <a:pt x="34" y="26"/>
                  </a:cubicBezTo>
                  <a:cubicBezTo>
                    <a:pt x="32" y="26"/>
                    <a:pt x="31" y="26"/>
                    <a:pt x="30" y="26"/>
                  </a:cubicBezTo>
                  <a:close/>
                  <a:moveTo>
                    <a:pt x="36" y="26"/>
                  </a:moveTo>
                  <a:cubicBezTo>
                    <a:pt x="36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6"/>
                  </a:cubicBezTo>
                  <a:close/>
                  <a:moveTo>
                    <a:pt x="34" y="26"/>
                  </a:move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lose/>
                  <a:moveTo>
                    <a:pt x="41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 err="1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8685" y="4020618"/>
              <a:ext cx="1395413" cy="1298575"/>
            </a:xfrm>
            <a:custGeom>
              <a:avLst/>
              <a:gdLst>
                <a:gd name="T0" fmla="*/ 542 w 572"/>
                <a:gd name="T1" fmla="*/ 22 h 532"/>
                <a:gd name="T2" fmla="*/ 421 w 572"/>
                <a:gd name="T3" fmla="*/ 0 h 532"/>
                <a:gd name="T4" fmla="*/ 89 w 572"/>
                <a:gd name="T5" fmla="*/ 1 h 532"/>
                <a:gd name="T6" fmla="*/ 0 w 572"/>
                <a:gd name="T7" fmla="*/ 84 h 532"/>
                <a:gd name="T8" fmla="*/ 1 w 572"/>
                <a:gd name="T9" fmla="*/ 292 h 532"/>
                <a:gd name="T10" fmla="*/ 83 w 572"/>
                <a:gd name="T11" fmla="*/ 382 h 532"/>
                <a:gd name="T12" fmla="*/ 250 w 572"/>
                <a:gd name="T13" fmla="*/ 381 h 532"/>
                <a:gd name="T14" fmla="*/ 252 w 572"/>
                <a:gd name="T15" fmla="*/ 402 h 532"/>
                <a:gd name="T16" fmla="*/ 278 w 572"/>
                <a:gd name="T17" fmla="*/ 510 h 532"/>
                <a:gd name="T18" fmla="*/ 287 w 572"/>
                <a:gd name="T19" fmla="*/ 530 h 532"/>
                <a:gd name="T20" fmla="*/ 298 w 572"/>
                <a:gd name="T21" fmla="*/ 515 h 532"/>
                <a:gd name="T22" fmla="*/ 314 w 572"/>
                <a:gd name="T23" fmla="*/ 419 h 532"/>
                <a:gd name="T24" fmla="*/ 325 w 572"/>
                <a:gd name="T25" fmla="*/ 380 h 532"/>
                <a:gd name="T26" fmla="*/ 329 w 572"/>
                <a:gd name="T27" fmla="*/ 380 h 532"/>
                <a:gd name="T28" fmla="*/ 389 w 572"/>
                <a:gd name="T29" fmla="*/ 380 h 532"/>
                <a:gd name="T30" fmla="*/ 546 w 572"/>
                <a:gd name="T31" fmla="*/ 350 h 532"/>
                <a:gd name="T32" fmla="*/ 562 w 572"/>
                <a:gd name="T33" fmla="*/ 299 h 532"/>
                <a:gd name="T34" fmla="*/ 465 w 572"/>
                <a:gd name="T35" fmla="*/ 369 h 532"/>
                <a:gd name="T36" fmla="*/ 325 w 572"/>
                <a:gd name="T37" fmla="*/ 368 h 532"/>
                <a:gd name="T38" fmla="*/ 315 w 572"/>
                <a:gd name="T39" fmla="*/ 373 h 532"/>
                <a:gd name="T40" fmla="*/ 315 w 572"/>
                <a:gd name="T41" fmla="*/ 374 h 532"/>
                <a:gd name="T42" fmla="*/ 312 w 572"/>
                <a:gd name="T43" fmla="*/ 383 h 532"/>
                <a:gd name="T44" fmla="*/ 299 w 572"/>
                <a:gd name="T45" fmla="*/ 425 h 532"/>
                <a:gd name="T46" fmla="*/ 287 w 572"/>
                <a:gd name="T47" fmla="*/ 492 h 532"/>
                <a:gd name="T48" fmla="*/ 266 w 572"/>
                <a:gd name="T49" fmla="*/ 399 h 532"/>
                <a:gd name="T50" fmla="*/ 264 w 572"/>
                <a:gd name="T51" fmla="*/ 377 h 532"/>
                <a:gd name="T52" fmla="*/ 255 w 572"/>
                <a:gd name="T53" fmla="*/ 367 h 532"/>
                <a:gd name="T54" fmla="*/ 253 w 572"/>
                <a:gd name="T55" fmla="*/ 367 h 532"/>
                <a:gd name="T56" fmla="*/ 90 w 572"/>
                <a:gd name="T57" fmla="*/ 366 h 532"/>
                <a:gd name="T58" fmla="*/ 17 w 572"/>
                <a:gd name="T59" fmla="*/ 265 h 532"/>
                <a:gd name="T60" fmla="*/ 103 w 572"/>
                <a:gd name="T61" fmla="*/ 19 h 532"/>
                <a:gd name="T62" fmla="*/ 453 w 572"/>
                <a:gd name="T63" fmla="*/ 20 h 532"/>
                <a:gd name="T64" fmla="*/ 552 w 572"/>
                <a:gd name="T65" fmla="*/ 93 h 532"/>
                <a:gd name="T66" fmla="*/ 569 w 572"/>
                <a:gd name="T67" fmla="*/ 213 h 532"/>
                <a:gd name="T68" fmla="*/ 569 w 572"/>
                <a:gd name="T69" fmla="*/ 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2" h="532">
                  <a:moveTo>
                    <a:pt x="569" y="71"/>
                  </a:moveTo>
                  <a:cubicBezTo>
                    <a:pt x="566" y="53"/>
                    <a:pt x="557" y="35"/>
                    <a:pt x="542" y="22"/>
                  </a:cubicBezTo>
                  <a:cubicBezTo>
                    <a:pt x="527" y="9"/>
                    <a:pt x="505" y="0"/>
                    <a:pt x="483" y="0"/>
                  </a:cubicBezTo>
                  <a:cubicBezTo>
                    <a:pt x="463" y="0"/>
                    <a:pt x="442" y="0"/>
                    <a:pt x="421" y="0"/>
                  </a:cubicBezTo>
                  <a:cubicBezTo>
                    <a:pt x="334" y="0"/>
                    <a:pt x="235" y="1"/>
                    <a:pt x="12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5" y="1"/>
                    <a:pt x="60" y="4"/>
                    <a:pt x="46" y="11"/>
                  </a:cubicBezTo>
                  <a:cubicBezTo>
                    <a:pt x="20" y="24"/>
                    <a:pt x="0" y="53"/>
                    <a:pt x="0" y="84"/>
                  </a:cubicBezTo>
                  <a:cubicBezTo>
                    <a:pt x="0" y="140"/>
                    <a:pt x="0" y="195"/>
                    <a:pt x="0" y="251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0" y="307"/>
                    <a:pt x="3" y="323"/>
                    <a:pt x="10" y="336"/>
                  </a:cubicBezTo>
                  <a:cubicBezTo>
                    <a:pt x="24" y="363"/>
                    <a:pt x="53" y="382"/>
                    <a:pt x="83" y="382"/>
                  </a:cubicBezTo>
                  <a:cubicBezTo>
                    <a:pt x="138" y="382"/>
                    <a:pt x="191" y="382"/>
                    <a:pt x="243" y="381"/>
                  </a:cubicBezTo>
                  <a:cubicBezTo>
                    <a:pt x="250" y="381"/>
                    <a:pt x="250" y="381"/>
                    <a:pt x="250" y="381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52" y="402"/>
                    <a:pt x="252" y="402"/>
                    <a:pt x="252" y="402"/>
                  </a:cubicBezTo>
                  <a:cubicBezTo>
                    <a:pt x="254" y="414"/>
                    <a:pt x="256" y="427"/>
                    <a:pt x="259" y="439"/>
                  </a:cubicBezTo>
                  <a:cubicBezTo>
                    <a:pt x="264" y="464"/>
                    <a:pt x="270" y="488"/>
                    <a:pt x="278" y="510"/>
                  </a:cubicBezTo>
                  <a:cubicBezTo>
                    <a:pt x="280" y="515"/>
                    <a:pt x="282" y="520"/>
                    <a:pt x="284" y="524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91" y="532"/>
                    <a:pt x="298" y="529"/>
                    <a:pt x="298" y="528"/>
                  </a:cubicBezTo>
                  <a:cubicBezTo>
                    <a:pt x="298" y="515"/>
                    <a:pt x="298" y="515"/>
                    <a:pt x="298" y="515"/>
                  </a:cubicBezTo>
                  <a:cubicBezTo>
                    <a:pt x="298" y="504"/>
                    <a:pt x="299" y="493"/>
                    <a:pt x="301" y="482"/>
                  </a:cubicBezTo>
                  <a:cubicBezTo>
                    <a:pt x="304" y="460"/>
                    <a:pt x="308" y="439"/>
                    <a:pt x="314" y="419"/>
                  </a:cubicBezTo>
                  <a:cubicBezTo>
                    <a:pt x="316" y="409"/>
                    <a:pt x="319" y="400"/>
                    <a:pt x="322" y="390"/>
                  </a:cubicBezTo>
                  <a:cubicBezTo>
                    <a:pt x="323" y="387"/>
                    <a:pt x="324" y="383"/>
                    <a:pt x="325" y="380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55" y="380"/>
                    <a:pt x="373" y="380"/>
                    <a:pt x="389" y="380"/>
                  </a:cubicBezTo>
                  <a:cubicBezTo>
                    <a:pt x="423" y="379"/>
                    <a:pt x="452" y="379"/>
                    <a:pt x="476" y="379"/>
                  </a:cubicBezTo>
                  <a:cubicBezTo>
                    <a:pt x="528" y="381"/>
                    <a:pt x="546" y="348"/>
                    <a:pt x="546" y="350"/>
                  </a:cubicBezTo>
                  <a:cubicBezTo>
                    <a:pt x="561" y="332"/>
                    <a:pt x="563" y="315"/>
                    <a:pt x="564" y="307"/>
                  </a:cubicBezTo>
                  <a:cubicBezTo>
                    <a:pt x="564" y="299"/>
                    <a:pt x="563" y="297"/>
                    <a:pt x="562" y="299"/>
                  </a:cubicBezTo>
                  <a:cubicBezTo>
                    <a:pt x="561" y="304"/>
                    <a:pt x="557" y="328"/>
                    <a:pt x="539" y="345"/>
                  </a:cubicBezTo>
                  <a:cubicBezTo>
                    <a:pt x="536" y="348"/>
                    <a:pt x="515" y="375"/>
                    <a:pt x="465" y="369"/>
                  </a:cubicBezTo>
                  <a:cubicBezTo>
                    <a:pt x="440" y="369"/>
                    <a:pt x="411" y="368"/>
                    <a:pt x="378" y="368"/>
                  </a:cubicBezTo>
                  <a:cubicBezTo>
                    <a:pt x="361" y="368"/>
                    <a:pt x="344" y="368"/>
                    <a:pt x="325" y="368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9" y="368"/>
                    <a:pt x="316" y="370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4" y="376"/>
                    <a:pt x="314" y="376"/>
                    <a:pt x="314" y="376"/>
                  </a:cubicBezTo>
                  <a:cubicBezTo>
                    <a:pt x="312" y="383"/>
                    <a:pt x="312" y="383"/>
                    <a:pt x="312" y="383"/>
                  </a:cubicBezTo>
                  <a:cubicBezTo>
                    <a:pt x="307" y="396"/>
                    <a:pt x="307" y="396"/>
                    <a:pt x="307" y="396"/>
                  </a:cubicBezTo>
                  <a:cubicBezTo>
                    <a:pt x="304" y="406"/>
                    <a:pt x="302" y="415"/>
                    <a:pt x="299" y="425"/>
                  </a:cubicBezTo>
                  <a:cubicBezTo>
                    <a:pt x="294" y="445"/>
                    <a:pt x="290" y="465"/>
                    <a:pt x="287" y="487"/>
                  </a:cubicBezTo>
                  <a:cubicBezTo>
                    <a:pt x="287" y="489"/>
                    <a:pt x="287" y="490"/>
                    <a:pt x="287" y="492"/>
                  </a:cubicBezTo>
                  <a:cubicBezTo>
                    <a:pt x="281" y="473"/>
                    <a:pt x="276" y="454"/>
                    <a:pt x="272" y="435"/>
                  </a:cubicBezTo>
                  <a:cubicBezTo>
                    <a:pt x="270" y="423"/>
                    <a:pt x="268" y="411"/>
                    <a:pt x="266" y="399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4" y="375"/>
                    <a:pt x="264" y="375"/>
                    <a:pt x="264" y="375"/>
                  </a:cubicBezTo>
                  <a:cubicBezTo>
                    <a:pt x="263" y="371"/>
                    <a:pt x="258" y="366"/>
                    <a:pt x="255" y="367"/>
                  </a:cubicBezTo>
                  <a:cubicBezTo>
                    <a:pt x="254" y="367"/>
                    <a:pt x="254" y="367"/>
                    <a:pt x="254" y="367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194" y="366"/>
                    <a:pt x="143" y="366"/>
                    <a:pt x="90" y="366"/>
                  </a:cubicBezTo>
                  <a:cubicBezTo>
                    <a:pt x="66" y="368"/>
                    <a:pt x="43" y="357"/>
                    <a:pt x="30" y="337"/>
                  </a:cubicBezTo>
                  <a:cubicBezTo>
                    <a:pt x="15" y="318"/>
                    <a:pt x="17" y="293"/>
                    <a:pt x="17" y="265"/>
                  </a:cubicBezTo>
                  <a:cubicBezTo>
                    <a:pt x="17" y="212"/>
                    <a:pt x="18" y="158"/>
                    <a:pt x="18" y="105"/>
                  </a:cubicBezTo>
                  <a:cubicBezTo>
                    <a:pt x="9" y="52"/>
                    <a:pt x="52" y="11"/>
                    <a:pt x="103" y="19"/>
                  </a:cubicBezTo>
                  <a:cubicBezTo>
                    <a:pt x="206" y="20"/>
                    <a:pt x="303" y="20"/>
                    <a:pt x="390" y="20"/>
                  </a:cubicBezTo>
                  <a:cubicBezTo>
                    <a:pt x="412" y="20"/>
                    <a:pt x="433" y="20"/>
                    <a:pt x="453" y="20"/>
                  </a:cubicBezTo>
                  <a:cubicBezTo>
                    <a:pt x="474" y="20"/>
                    <a:pt x="493" y="18"/>
                    <a:pt x="507" y="24"/>
                  </a:cubicBezTo>
                  <a:cubicBezTo>
                    <a:pt x="539" y="35"/>
                    <a:pt x="554" y="66"/>
                    <a:pt x="552" y="93"/>
                  </a:cubicBezTo>
                  <a:cubicBezTo>
                    <a:pt x="552" y="152"/>
                    <a:pt x="552" y="194"/>
                    <a:pt x="552" y="213"/>
                  </a:cubicBezTo>
                  <a:cubicBezTo>
                    <a:pt x="554" y="367"/>
                    <a:pt x="564" y="277"/>
                    <a:pt x="569" y="213"/>
                  </a:cubicBezTo>
                  <a:cubicBezTo>
                    <a:pt x="570" y="205"/>
                    <a:pt x="570" y="171"/>
                    <a:pt x="571" y="117"/>
                  </a:cubicBezTo>
                  <a:cubicBezTo>
                    <a:pt x="570" y="103"/>
                    <a:pt x="572" y="89"/>
                    <a:pt x="56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>
                  <a:solidFill>
                    <a:schemeClr val="tx2">
                      <a:lumMod val="50000"/>
                    </a:schemeClr>
                  </a:solidFill>
                </a:rPr>
                <a:t>Can I loose </a:t>
              </a:r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my</a:t>
              </a:r>
            </a:p>
            <a:p>
              <a:pPr algn="ctr"/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money </a:t>
              </a:r>
              <a:r>
                <a:rPr lang="en-GB" sz="4000" dirty="0">
                  <a:solidFill>
                    <a:schemeClr val="tx2">
                      <a:lumMod val="50000"/>
                    </a:schemeClr>
                  </a:solidFill>
                </a:rPr>
                <a:t>($25)?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6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9442" y="1844824"/>
            <a:ext cx="7117180" cy="1470025"/>
          </a:xfrm>
        </p:spPr>
        <p:txBody>
          <a:bodyPr/>
          <a:lstStyle/>
          <a:p>
            <a:r>
              <a:rPr lang="en-GB" sz="4800" b="1" noProof="0" dirty="0" smtClean="0"/>
              <a:t>I want your money</a:t>
            </a:r>
            <a:endParaRPr lang="en-GB" sz="4800" b="1" noProof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2"/>
          <p:cNvGrpSpPr/>
          <p:nvPr/>
        </p:nvGrpSpPr>
        <p:grpSpPr>
          <a:xfrm>
            <a:off x="1547664" y="991271"/>
            <a:ext cx="4968552" cy="2941785"/>
            <a:chOff x="590748" y="4019030"/>
            <a:chExt cx="1403350" cy="1300163"/>
          </a:xfrm>
          <a:solidFill>
            <a:schemeClr val="accent1"/>
          </a:solidFill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90748" y="4019030"/>
              <a:ext cx="1403350" cy="1241425"/>
            </a:xfrm>
            <a:custGeom>
              <a:avLst/>
              <a:gdLst>
                <a:gd name="T0" fmla="*/ 567 w 575"/>
                <a:gd name="T1" fmla="*/ 245 h 509"/>
                <a:gd name="T2" fmla="*/ 446 w 575"/>
                <a:gd name="T3" fmla="*/ 279 h 509"/>
                <a:gd name="T4" fmla="*/ 558 w 575"/>
                <a:gd name="T5" fmla="*/ 171 h 509"/>
                <a:gd name="T6" fmla="*/ 564 w 575"/>
                <a:gd name="T7" fmla="*/ 125 h 509"/>
                <a:gd name="T8" fmla="*/ 268 w 575"/>
                <a:gd name="T9" fmla="*/ 277 h 509"/>
                <a:gd name="T10" fmla="*/ 549 w 575"/>
                <a:gd name="T11" fmla="*/ 97 h 509"/>
                <a:gd name="T12" fmla="*/ 506 w 575"/>
                <a:gd name="T13" fmla="*/ 81 h 509"/>
                <a:gd name="T14" fmla="*/ 345 w 575"/>
                <a:gd name="T15" fmla="*/ 128 h 509"/>
                <a:gd name="T16" fmla="*/ 482 w 575"/>
                <a:gd name="T17" fmla="*/ 11 h 509"/>
                <a:gd name="T18" fmla="*/ 223 w 575"/>
                <a:gd name="T19" fmla="*/ 146 h 509"/>
                <a:gd name="T20" fmla="*/ 386 w 575"/>
                <a:gd name="T21" fmla="*/ 7 h 509"/>
                <a:gd name="T22" fmla="*/ 281 w 575"/>
                <a:gd name="T23" fmla="*/ 53 h 509"/>
                <a:gd name="T24" fmla="*/ 269 w 575"/>
                <a:gd name="T25" fmla="*/ 35 h 509"/>
                <a:gd name="T26" fmla="*/ 254 w 575"/>
                <a:gd name="T27" fmla="*/ 12 h 509"/>
                <a:gd name="T28" fmla="*/ 177 w 575"/>
                <a:gd name="T29" fmla="*/ 32 h 509"/>
                <a:gd name="T30" fmla="*/ 173 w 575"/>
                <a:gd name="T31" fmla="*/ 3 h 509"/>
                <a:gd name="T32" fmla="*/ 80 w 575"/>
                <a:gd name="T33" fmla="*/ 12 h 509"/>
                <a:gd name="T34" fmla="*/ 29 w 575"/>
                <a:gd name="T35" fmla="*/ 26 h 509"/>
                <a:gd name="T36" fmla="*/ 30 w 575"/>
                <a:gd name="T37" fmla="*/ 49 h 509"/>
                <a:gd name="T38" fmla="*/ 8 w 575"/>
                <a:gd name="T39" fmla="*/ 108 h 509"/>
                <a:gd name="T40" fmla="*/ 64 w 575"/>
                <a:gd name="T41" fmla="*/ 99 h 509"/>
                <a:gd name="T42" fmla="*/ 5 w 575"/>
                <a:gd name="T43" fmla="*/ 163 h 509"/>
                <a:gd name="T44" fmla="*/ 9 w 575"/>
                <a:gd name="T45" fmla="*/ 203 h 509"/>
                <a:gd name="T46" fmla="*/ 120 w 575"/>
                <a:gd name="T47" fmla="*/ 171 h 509"/>
                <a:gd name="T48" fmla="*/ 15 w 575"/>
                <a:gd name="T49" fmla="*/ 256 h 509"/>
                <a:gd name="T50" fmla="*/ 66 w 575"/>
                <a:gd name="T51" fmla="*/ 263 h 509"/>
                <a:gd name="T52" fmla="*/ 18 w 575"/>
                <a:gd name="T53" fmla="*/ 332 h 509"/>
                <a:gd name="T54" fmla="*/ 429 w 575"/>
                <a:gd name="T55" fmla="*/ 106 h 509"/>
                <a:gd name="T56" fmla="*/ 71 w 575"/>
                <a:gd name="T57" fmla="*/ 329 h 509"/>
                <a:gd name="T58" fmla="*/ 52 w 575"/>
                <a:gd name="T59" fmla="*/ 365 h 509"/>
                <a:gd name="T60" fmla="*/ 208 w 575"/>
                <a:gd name="T61" fmla="*/ 287 h 509"/>
                <a:gd name="T62" fmla="*/ 121 w 575"/>
                <a:gd name="T63" fmla="*/ 380 h 509"/>
                <a:gd name="T64" fmla="*/ 213 w 575"/>
                <a:gd name="T65" fmla="*/ 360 h 509"/>
                <a:gd name="T66" fmla="*/ 369 w 575"/>
                <a:gd name="T67" fmla="*/ 303 h 509"/>
                <a:gd name="T68" fmla="*/ 255 w 575"/>
                <a:gd name="T69" fmla="*/ 404 h 509"/>
                <a:gd name="T70" fmla="*/ 323 w 575"/>
                <a:gd name="T71" fmla="*/ 386 h 509"/>
                <a:gd name="T72" fmla="*/ 272 w 575"/>
                <a:gd name="T73" fmla="*/ 457 h 509"/>
                <a:gd name="T74" fmla="*/ 282 w 575"/>
                <a:gd name="T75" fmla="*/ 507 h 509"/>
                <a:gd name="T76" fmla="*/ 300 w 575"/>
                <a:gd name="T77" fmla="*/ 502 h 509"/>
                <a:gd name="T78" fmla="*/ 301 w 575"/>
                <a:gd name="T79" fmla="*/ 480 h 509"/>
                <a:gd name="T80" fmla="*/ 310 w 575"/>
                <a:gd name="T81" fmla="*/ 425 h 509"/>
                <a:gd name="T82" fmla="*/ 491 w 575"/>
                <a:gd name="T83" fmla="*/ 301 h 509"/>
                <a:gd name="T84" fmla="*/ 433 w 575"/>
                <a:gd name="T85" fmla="*/ 386 h 509"/>
                <a:gd name="T86" fmla="*/ 559 w 575"/>
                <a:gd name="T87" fmla="*/ 318 h 509"/>
                <a:gd name="T88" fmla="*/ 561 w 575"/>
                <a:gd name="T89" fmla="*/ 295 h 509"/>
                <a:gd name="T90" fmla="*/ 553 w 575"/>
                <a:gd name="T91" fmla="*/ 277 h 509"/>
                <a:gd name="T92" fmla="*/ 41 w 575"/>
                <a:gd name="T93" fmla="*/ 29 h 509"/>
                <a:gd name="T94" fmla="*/ 39 w 575"/>
                <a:gd name="T95" fmla="*/ 27 h 509"/>
                <a:gd name="T96" fmla="*/ 30 w 575"/>
                <a:gd name="T97" fmla="*/ 26 h 509"/>
                <a:gd name="T98" fmla="*/ 36 w 575"/>
                <a:gd name="T99" fmla="*/ 26 h 509"/>
                <a:gd name="T100" fmla="*/ 34 w 575"/>
                <a:gd name="T101" fmla="*/ 26 h 509"/>
                <a:gd name="T102" fmla="*/ 41 w 575"/>
                <a:gd name="T103" fmla="*/ 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5" h="509">
                  <a:moveTo>
                    <a:pt x="553" y="277"/>
                  </a:moveTo>
                  <a:cubicBezTo>
                    <a:pt x="569" y="262"/>
                    <a:pt x="575" y="256"/>
                    <a:pt x="569" y="247"/>
                  </a:cubicBezTo>
                  <a:cubicBezTo>
                    <a:pt x="569" y="246"/>
                    <a:pt x="568" y="245"/>
                    <a:pt x="567" y="245"/>
                  </a:cubicBezTo>
                  <a:cubicBezTo>
                    <a:pt x="572" y="239"/>
                    <a:pt x="573" y="235"/>
                    <a:pt x="570" y="229"/>
                  </a:cubicBezTo>
                  <a:cubicBezTo>
                    <a:pt x="568" y="226"/>
                    <a:pt x="565" y="223"/>
                    <a:pt x="561" y="222"/>
                  </a:cubicBezTo>
                  <a:cubicBezTo>
                    <a:pt x="548" y="219"/>
                    <a:pt x="521" y="233"/>
                    <a:pt x="446" y="279"/>
                  </a:cubicBezTo>
                  <a:cubicBezTo>
                    <a:pt x="476" y="258"/>
                    <a:pt x="505" y="239"/>
                    <a:pt x="526" y="224"/>
                  </a:cubicBezTo>
                  <a:cubicBezTo>
                    <a:pt x="564" y="197"/>
                    <a:pt x="574" y="189"/>
                    <a:pt x="567" y="178"/>
                  </a:cubicBezTo>
                  <a:cubicBezTo>
                    <a:pt x="565" y="174"/>
                    <a:pt x="562" y="172"/>
                    <a:pt x="558" y="171"/>
                  </a:cubicBezTo>
                  <a:cubicBezTo>
                    <a:pt x="551" y="169"/>
                    <a:pt x="539" y="172"/>
                    <a:pt x="517" y="184"/>
                  </a:cubicBezTo>
                  <a:cubicBezTo>
                    <a:pt x="532" y="172"/>
                    <a:pt x="543" y="163"/>
                    <a:pt x="551" y="156"/>
                  </a:cubicBezTo>
                  <a:cubicBezTo>
                    <a:pt x="559" y="149"/>
                    <a:pt x="571" y="137"/>
                    <a:pt x="564" y="125"/>
                  </a:cubicBezTo>
                  <a:cubicBezTo>
                    <a:pt x="563" y="122"/>
                    <a:pt x="560" y="120"/>
                    <a:pt x="557" y="119"/>
                  </a:cubicBezTo>
                  <a:cubicBezTo>
                    <a:pt x="549" y="117"/>
                    <a:pt x="548" y="116"/>
                    <a:pt x="326" y="243"/>
                  </a:cubicBezTo>
                  <a:cubicBezTo>
                    <a:pt x="307" y="254"/>
                    <a:pt x="287" y="265"/>
                    <a:pt x="268" y="277"/>
                  </a:cubicBezTo>
                  <a:cubicBezTo>
                    <a:pt x="316" y="245"/>
                    <a:pt x="369" y="212"/>
                    <a:pt x="411" y="186"/>
                  </a:cubicBezTo>
                  <a:cubicBezTo>
                    <a:pt x="451" y="160"/>
                    <a:pt x="489" y="136"/>
                    <a:pt x="516" y="119"/>
                  </a:cubicBezTo>
                  <a:cubicBezTo>
                    <a:pt x="531" y="109"/>
                    <a:pt x="542" y="102"/>
                    <a:pt x="549" y="97"/>
                  </a:cubicBezTo>
                  <a:cubicBezTo>
                    <a:pt x="559" y="90"/>
                    <a:pt x="569" y="82"/>
                    <a:pt x="563" y="72"/>
                  </a:cubicBezTo>
                  <a:cubicBezTo>
                    <a:pt x="561" y="69"/>
                    <a:pt x="558" y="66"/>
                    <a:pt x="554" y="65"/>
                  </a:cubicBezTo>
                  <a:cubicBezTo>
                    <a:pt x="550" y="64"/>
                    <a:pt x="544" y="62"/>
                    <a:pt x="506" y="81"/>
                  </a:cubicBezTo>
                  <a:cubicBezTo>
                    <a:pt x="542" y="54"/>
                    <a:pt x="551" y="41"/>
                    <a:pt x="544" y="29"/>
                  </a:cubicBezTo>
                  <a:cubicBezTo>
                    <a:pt x="542" y="26"/>
                    <a:pt x="540" y="24"/>
                    <a:pt x="536" y="23"/>
                  </a:cubicBezTo>
                  <a:cubicBezTo>
                    <a:pt x="528" y="21"/>
                    <a:pt x="527" y="21"/>
                    <a:pt x="345" y="128"/>
                  </a:cubicBezTo>
                  <a:cubicBezTo>
                    <a:pt x="262" y="177"/>
                    <a:pt x="150" y="244"/>
                    <a:pt x="81" y="281"/>
                  </a:cubicBezTo>
                  <a:cubicBezTo>
                    <a:pt x="169" y="218"/>
                    <a:pt x="353" y="103"/>
                    <a:pt x="478" y="27"/>
                  </a:cubicBezTo>
                  <a:cubicBezTo>
                    <a:pt x="483" y="23"/>
                    <a:pt x="485" y="16"/>
                    <a:pt x="482" y="11"/>
                  </a:cubicBezTo>
                  <a:cubicBezTo>
                    <a:pt x="481" y="8"/>
                    <a:pt x="478" y="6"/>
                    <a:pt x="475" y="5"/>
                  </a:cubicBezTo>
                  <a:cubicBezTo>
                    <a:pt x="467" y="3"/>
                    <a:pt x="465" y="2"/>
                    <a:pt x="306" y="97"/>
                  </a:cubicBezTo>
                  <a:cubicBezTo>
                    <a:pt x="280" y="112"/>
                    <a:pt x="252" y="129"/>
                    <a:pt x="223" y="146"/>
                  </a:cubicBezTo>
                  <a:cubicBezTo>
                    <a:pt x="231" y="141"/>
                    <a:pt x="238" y="135"/>
                    <a:pt x="246" y="130"/>
                  </a:cubicBezTo>
                  <a:cubicBezTo>
                    <a:pt x="289" y="101"/>
                    <a:pt x="322" y="77"/>
                    <a:pt x="345" y="59"/>
                  </a:cubicBezTo>
                  <a:cubicBezTo>
                    <a:pt x="385" y="29"/>
                    <a:pt x="393" y="19"/>
                    <a:pt x="386" y="7"/>
                  </a:cubicBezTo>
                  <a:cubicBezTo>
                    <a:pt x="385" y="5"/>
                    <a:pt x="382" y="3"/>
                    <a:pt x="379" y="2"/>
                  </a:cubicBezTo>
                  <a:cubicBezTo>
                    <a:pt x="374" y="0"/>
                    <a:pt x="374" y="0"/>
                    <a:pt x="344" y="17"/>
                  </a:cubicBezTo>
                  <a:cubicBezTo>
                    <a:pt x="329" y="26"/>
                    <a:pt x="307" y="38"/>
                    <a:pt x="281" y="53"/>
                  </a:cubicBezTo>
                  <a:cubicBezTo>
                    <a:pt x="247" y="72"/>
                    <a:pt x="202" y="98"/>
                    <a:pt x="158" y="122"/>
                  </a:cubicBezTo>
                  <a:cubicBezTo>
                    <a:pt x="193" y="96"/>
                    <a:pt x="220" y="75"/>
                    <a:pt x="240" y="59"/>
                  </a:cubicBezTo>
                  <a:cubicBezTo>
                    <a:pt x="253" y="49"/>
                    <a:pt x="262" y="41"/>
                    <a:pt x="269" y="35"/>
                  </a:cubicBezTo>
                  <a:cubicBezTo>
                    <a:pt x="278" y="27"/>
                    <a:pt x="286" y="20"/>
                    <a:pt x="281" y="10"/>
                  </a:cubicBezTo>
                  <a:cubicBezTo>
                    <a:pt x="279" y="7"/>
                    <a:pt x="277" y="5"/>
                    <a:pt x="273" y="4"/>
                  </a:cubicBezTo>
                  <a:cubicBezTo>
                    <a:pt x="268" y="3"/>
                    <a:pt x="268" y="3"/>
                    <a:pt x="254" y="12"/>
                  </a:cubicBezTo>
                  <a:cubicBezTo>
                    <a:pt x="169" y="65"/>
                    <a:pt x="115" y="98"/>
                    <a:pt x="80" y="117"/>
                  </a:cubicBezTo>
                  <a:cubicBezTo>
                    <a:pt x="103" y="97"/>
                    <a:pt x="130" y="73"/>
                    <a:pt x="151" y="55"/>
                  </a:cubicBezTo>
                  <a:cubicBezTo>
                    <a:pt x="163" y="45"/>
                    <a:pt x="171" y="37"/>
                    <a:pt x="177" y="32"/>
                  </a:cubicBezTo>
                  <a:cubicBezTo>
                    <a:pt x="189" y="22"/>
                    <a:pt x="194" y="16"/>
                    <a:pt x="190" y="8"/>
                  </a:cubicBezTo>
                  <a:cubicBezTo>
                    <a:pt x="188" y="5"/>
                    <a:pt x="185" y="3"/>
                    <a:pt x="182" y="2"/>
                  </a:cubicBezTo>
                  <a:cubicBezTo>
                    <a:pt x="179" y="1"/>
                    <a:pt x="175" y="1"/>
                    <a:pt x="173" y="3"/>
                  </a:cubicBezTo>
                  <a:cubicBezTo>
                    <a:pt x="127" y="32"/>
                    <a:pt x="77" y="61"/>
                    <a:pt x="46" y="78"/>
                  </a:cubicBezTo>
                  <a:cubicBezTo>
                    <a:pt x="49" y="74"/>
                    <a:pt x="52" y="69"/>
                    <a:pt x="54" y="66"/>
                  </a:cubicBezTo>
                  <a:cubicBezTo>
                    <a:pt x="81" y="25"/>
                    <a:pt x="84" y="20"/>
                    <a:pt x="80" y="12"/>
                  </a:cubicBezTo>
                  <a:cubicBezTo>
                    <a:pt x="78" y="9"/>
                    <a:pt x="75" y="7"/>
                    <a:pt x="72" y="6"/>
                  </a:cubicBezTo>
                  <a:cubicBezTo>
                    <a:pt x="66" y="4"/>
                    <a:pt x="63" y="6"/>
                    <a:pt x="38" y="21"/>
                  </a:cubicBezTo>
                  <a:cubicBezTo>
                    <a:pt x="35" y="23"/>
                    <a:pt x="30" y="25"/>
                    <a:pt x="29" y="26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30"/>
                    <a:pt x="19" y="38"/>
                    <a:pt x="22" y="43"/>
                  </a:cubicBezTo>
                  <a:cubicBezTo>
                    <a:pt x="24" y="46"/>
                    <a:pt x="27" y="48"/>
                    <a:pt x="30" y="49"/>
                  </a:cubicBezTo>
                  <a:cubicBezTo>
                    <a:pt x="32" y="50"/>
                    <a:pt x="34" y="5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6" y="95"/>
                    <a:pt x="3" y="100"/>
                    <a:pt x="8" y="108"/>
                  </a:cubicBezTo>
                  <a:cubicBezTo>
                    <a:pt x="9" y="111"/>
                    <a:pt x="12" y="114"/>
                    <a:pt x="16" y="114"/>
                  </a:cubicBezTo>
                  <a:cubicBezTo>
                    <a:pt x="21" y="116"/>
                    <a:pt x="26" y="117"/>
                    <a:pt x="75" y="89"/>
                  </a:cubicBezTo>
                  <a:cubicBezTo>
                    <a:pt x="71" y="93"/>
                    <a:pt x="67" y="96"/>
                    <a:pt x="64" y="99"/>
                  </a:cubicBezTo>
                  <a:cubicBezTo>
                    <a:pt x="48" y="112"/>
                    <a:pt x="34" y="125"/>
                    <a:pt x="24" y="134"/>
                  </a:cubicBezTo>
                  <a:cubicBezTo>
                    <a:pt x="19" y="138"/>
                    <a:pt x="15" y="142"/>
                    <a:pt x="12" y="144"/>
                  </a:cubicBezTo>
                  <a:cubicBezTo>
                    <a:pt x="7" y="149"/>
                    <a:pt x="0" y="154"/>
                    <a:pt x="5" y="163"/>
                  </a:cubicBezTo>
                  <a:cubicBezTo>
                    <a:pt x="7" y="166"/>
                    <a:pt x="10" y="169"/>
                    <a:pt x="14" y="170"/>
                  </a:cubicBezTo>
                  <a:cubicBezTo>
                    <a:pt x="20" y="171"/>
                    <a:pt x="30" y="174"/>
                    <a:pt x="116" y="124"/>
                  </a:cubicBezTo>
                  <a:cubicBezTo>
                    <a:pt x="79" y="152"/>
                    <a:pt x="41" y="180"/>
                    <a:pt x="9" y="203"/>
                  </a:cubicBezTo>
                  <a:cubicBezTo>
                    <a:pt x="4" y="206"/>
                    <a:pt x="3" y="213"/>
                    <a:pt x="6" y="218"/>
                  </a:cubicBezTo>
                  <a:cubicBezTo>
                    <a:pt x="7" y="221"/>
                    <a:pt x="10" y="223"/>
                    <a:pt x="13" y="224"/>
                  </a:cubicBezTo>
                  <a:cubicBezTo>
                    <a:pt x="20" y="226"/>
                    <a:pt x="21" y="226"/>
                    <a:pt x="120" y="171"/>
                  </a:cubicBezTo>
                  <a:cubicBezTo>
                    <a:pt x="161" y="148"/>
                    <a:pt x="209" y="121"/>
                    <a:pt x="252" y="97"/>
                  </a:cubicBezTo>
                  <a:cubicBezTo>
                    <a:pt x="202" y="131"/>
                    <a:pt x="132" y="179"/>
                    <a:pt x="31" y="245"/>
                  </a:cubicBezTo>
                  <a:cubicBezTo>
                    <a:pt x="24" y="249"/>
                    <a:pt x="18" y="253"/>
                    <a:pt x="15" y="256"/>
                  </a:cubicBezTo>
                  <a:cubicBezTo>
                    <a:pt x="8" y="260"/>
                    <a:pt x="0" y="265"/>
                    <a:pt x="5" y="275"/>
                  </a:cubicBezTo>
                  <a:cubicBezTo>
                    <a:pt x="7" y="278"/>
                    <a:pt x="10" y="281"/>
                    <a:pt x="13" y="282"/>
                  </a:cubicBezTo>
                  <a:cubicBezTo>
                    <a:pt x="18" y="283"/>
                    <a:pt x="24" y="284"/>
                    <a:pt x="66" y="263"/>
                  </a:cubicBezTo>
                  <a:cubicBezTo>
                    <a:pt x="50" y="274"/>
                    <a:pt x="37" y="284"/>
                    <a:pt x="28" y="291"/>
                  </a:cubicBezTo>
                  <a:cubicBezTo>
                    <a:pt x="14" y="303"/>
                    <a:pt x="3" y="314"/>
                    <a:pt x="10" y="325"/>
                  </a:cubicBezTo>
                  <a:cubicBezTo>
                    <a:pt x="12" y="329"/>
                    <a:pt x="14" y="331"/>
                    <a:pt x="18" y="332"/>
                  </a:cubicBezTo>
                  <a:cubicBezTo>
                    <a:pt x="25" y="334"/>
                    <a:pt x="33" y="336"/>
                    <a:pt x="145" y="273"/>
                  </a:cubicBezTo>
                  <a:cubicBezTo>
                    <a:pt x="208" y="237"/>
                    <a:pt x="287" y="190"/>
                    <a:pt x="357" y="149"/>
                  </a:cubicBezTo>
                  <a:cubicBezTo>
                    <a:pt x="382" y="134"/>
                    <a:pt x="406" y="120"/>
                    <a:pt x="429" y="106"/>
                  </a:cubicBezTo>
                  <a:cubicBezTo>
                    <a:pt x="413" y="117"/>
                    <a:pt x="394" y="129"/>
                    <a:pt x="372" y="144"/>
                  </a:cubicBezTo>
                  <a:cubicBezTo>
                    <a:pt x="291" y="196"/>
                    <a:pt x="194" y="254"/>
                    <a:pt x="129" y="293"/>
                  </a:cubicBezTo>
                  <a:cubicBezTo>
                    <a:pt x="105" y="308"/>
                    <a:pt x="85" y="320"/>
                    <a:pt x="71" y="329"/>
                  </a:cubicBezTo>
                  <a:cubicBezTo>
                    <a:pt x="63" y="334"/>
                    <a:pt x="58" y="337"/>
                    <a:pt x="54" y="339"/>
                  </a:cubicBezTo>
                  <a:cubicBezTo>
                    <a:pt x="48" y="343"/>
                    <a:pt x="39" y="349"/>
                    <a:pt x="44" y="359"/>
                  </a:cubicBezTo>
                  <a:cubicBezTo>
                    <a:pt x="46" y="362"/>
                    <a:pt x="49" y="364"/>
                    <a:pt x="52" y="365"/>
                  </a:cubicBezTo>
                  <a:cubicBezTo>
                    <a:pt x="60" y="367"/>
                    <a:pt x="61" y="368"/>
                    <a:pt x="217" y="275"/>
                  </a:cubicBezTo>
                  <a:cubicBezTo>
                    <a:pt x="254" y="253"/>
                    <a:pt x="298" y="226"/>
                    <a:pt x="343" y="200"/>
                  </a:cubicBezTo>
                  <a:cubicBezTo>
                    <a:pt x="295" y="230"/>
                    <a:pt x="247" y="261"/>
                    <a:pt x="208" y="287"/>
                  </a:cubicBezTo>
                  <a:cubicBezTo>
                    <a:pt x="177" y="307"/>
                    <a:pt x="155" y="323"/>
                    <a:pt x="140" y="335"/>
                  </a:cubicBezTo>
                  <a:cubicBezTo>
                    <a:pt x="120" y="350"/>
                    <a:pt x="107" y="362"/>
                    <a:pt x="114" y="375"/>
                  </a:cubicBezTo>
                  <a:cubicBezTo>
                    <a:pt x="115" y="377"/>
                    <a:pt x="118" y="379"/>
                    <a:pt x="121" y="380"/>
                  </a:cubicBezTo>
                  <a:cubicBezTo>
                    <a:pt x="129" y="382"/>
                    <a:pt x="130" y="383"/>
                    <a:pt x="338" y="264"/>
                  </a:cubicBezTo>
                  <a:cubicBezTo>
                    <a:pt x="382" y="239"/>
                    <a:pt x="431" y="211"/>
                    <a:pt x="472" y="188"/>
                  </a:cubicBezTo>
                  <a:cubicBezTo>
                    <a:pt x="407" y="234"/>
                    <a:pt x="308" y="300"/>
                    <a:pt x="213" y="360"/>
                  </a:cubicBezTo>
                  <a:cubicBezTo>
                    <a:pt x="207" y="364"/>
                    <a:pt x="205" y="371"/>
                    <a:pt x="208" y="376"/>
                  </a:cubicBezTo>
                  <a:cubicBezTo>
                    <a:pt x="210" y="380"/>
                    <a:pt x="214" y="382"/>
                    <a:pt x="218" y="383"/>
                  </a:cubicBezTo>
                  <a:cubicBezTo>
                    <a:pt x="232" y="387"/>
                    <a:pt x="264" y="369"/>
                    <a:pt x="369" y="303"/>
                  </a:cubicBezTo>
                  <a:cubicBezTo>
                    <a:pt x="347" y="318"/>
                    <a:pt x="326" y="332"/>
                    <a:pt x="309" y="345"/>
                  </a:cubicBezTo>
                  <a:cubicBezTo>
                    <a:pt x="292" y="357"/>
                    <a:pt x="279" y="367"/>
                    <a:pt x="270" y="374"/>
                  </a:cubicBezTo>
                  <a:cubicBezTo>
                    <a:pt x="261" y="382"/>
                    <a:pt x="249" y="392"/>
                    <a:pt x="255" y="404"/>
                  </a:cubicBezTo>
                  <a:cubicBezTo>
                    <a:pt x="257" y="407"/>
                    <a:pt x="260" y="409"/>
                    <a:pt x="263" y="410"/>
                  </a:cubicBezTo>
                  <a:cubicBezTo>
                    <a:pt x="272" y="412"/>
                    <a:pt x="287" y="406"/>
                    <a:pt x="347" y="369"/>
                  </a:cubicBezTo>
                  <a:cubicBezTo>
                    <a:pt x="339" y="375"/>
                    <a:pt x="331" y="380"/>
                    <a:pt x="323" y="386"/>
                  </a:cubicBezTo>
                  <a:cubicBezTo>
                    <a:pt x="304" y="400"/>
                    <a:pt x="290" y="411"/>
                    <a:pt x="280" y="419"/>
                  </a:cubicBezTo>
                  <a:cubicBezTo>
                    <a:pt x="271" y="427"/>
                    <a:pt x="258" y="439"/>
                    <a:pt x="264" y="451"/>
                  </a:cubicBezTo>
                  <a:cubicBezTo>
                    <a:pt x="266" y="454"/>
                    <a:pt x="269" y="456"/>
                    <a:pt x="272" y="457"/>
                  </a:cubicBezTo>
                  <a:cubicBezTo>
                    <a:pt x="275" y="458"/>
                    <a:pt x="276" y="458"/>
                    <a:pt x="282" y="455"/>
                  </a:cubicBezTo>
                  <a:cubicBezTo>
                    <a:pt x="272" y="496"/>
                    <a:pt x="272" y="497"/>
                    <a:pt x="275" y="502"/>
                  </a:cubicBezTo>
                  <a:cubicBezTo>
                    <a:pt x="276" y="505"/>
                    <a:pt x="279" y="507"/>
                    <a:pt x="282" y="507"/>
                  </a:cubicBezTo>
                  <a:cubicBezTo>
                    <a:pt x="286" y="509"/>
                    <a:pt x="289" y="508"/>
                    <a:pt x="293" y="505"/>
                  </a:cubicBezTo>
                  <a:cubicBezTo>
                    <a:pt x="294" y="505"/>
                    <a:pt x="296" y="504"/>
                    <a:pt x="297" y="503"/>
                  </a:cubicBezTo>
                  <a:cubicBezTo>
                    <a:pt x="298" y="502"/>
                    <a:pt x="299" y="502"/>
                    <a:pt x="300" y="502"/>
                  </a:cubicBezTo>
                  <a:cubicBezTo>
                    <a:pt x="300" y="501"/>
                    <a:pt x="300" y="501"/>
                    <a:pt x="301" y="501"/>
                  </a:cubicBezTo>
                  <a:cubicBezTo>
                    <a:pt x="307" y="498"/>
                    <a:pt x="309" y="491"/>
                    <a:pt x="305" y="485"/>
                  </a:cubicBezTo>
                  <a:cubicBezTo>
                    <a:pt x="304" y="483"/>
                    <a:pt x="303" y="481"/>
                    <a:pt x="301" y="480"/>
                  </a:cubicBezTo>
                  <a:cubicBezTo>
                    <a:pt x="303" y="471"/>
                    <a:pt x="306" y="458"/>
                    <a:pt x="310" y="442"/>
                  </a:cubicBezTo>
                  <a:cubicBezTo>
                    <a:pt x="313" y="431"/>
                    <a:pt x="313" y="430"/>
                    <a:pt x="311" y="426"/>
                  </a:cubicBezTo>
                  <a:cubicBezTo>
                    <a:pt x="311" y="426"/>
                    <a:pt x="311" y="425"/>
                    <a:pt x="310" y="425"/>
                  </a:cubicBezTo>
                  <a:cubicBezTo>
                    <a:pt x="346" y="397"/>
                    <a:pt x="414" y="352"/>
                    <a:pt x="459" y="322"/>
                  </a:cubicBezTo>
                  <a:cubicBezTo>
                    <a:pt x="465" y="318"/>
                    <a:pt x="472" y="313"/>
                    <a:pt x="478" y="309"/>
                  </a:cubicBezTo>
                  <a:cubicBezTo>
                    <a:pt x="483" y="306"/>
                    <a:pt x="487" y="304"/>
                    <a:pt x="491" y="301"/>
                  </a:cubicBezTo>
                  <a:cubicBezTo>
                    <a:pt x="476" y="315"/>
                    <a:pt x="462" y="329"/>
                    <a:pt x="450" y="340"/>
                  </a:cubicBezTo>
                  <a:cubicBezTo>
                    <a:pt x="427" y="362"/>
                    <a:pt x="420" y="370"/>
                    <a:pt x="425" y="380"/>
                  </a:cubicBezTo>
                  <a:cubicBezTo>
                    <a:pt x="427" y="383"/>
                    <a:pt x="430" y="385"/>
                    <a:pt x="433" y="386"/>
                  </a:cubicBezTo>
                  <a:cubicBezTo>
                    <a:pt x="437" y="387"/>
                    <a:pt x="439" y="388"/>
                    <a:pt x="454" y="379"/>
                  </a:cubicBezTo>
                  <a:cubicBezTo>
                    <a:pt x="463" y="374"/>
                    <a:pt x="476" y="366"/>
                    <a:pt x="498" y="353"/>
                  </a:cubicBezTo>
                  <a:cubicBezTo>
                    <a:pt x="519" y="341"/>
                    <a:pt x="551" y="322"/>
                    <a:pt x="559" y="318"/>
                  </a:cubicBezTo>
                  <a:cubicBezTo>
                    <a:pt x="561" y="318"/>
                    <a:pt x="563" y="318"/>
                    <a:pt x="564" y="317"/>
                  </a:cubicBezTo>
                  <a:cubicBezTo>
                    <a:pt x="570" y="314"/>
                    <a:pt x="572" y="306"/>
                    <a:pt x="569" y="300"/>
                  </a:cubicBezTo>
                  <a:cubicBezTo>
                    <a:pt x="567" y="298"/>
                    <a:pt x="564" y="295"/>
                    <a:pt x="561" y="295"/>
                  </a:cubicBezTo>
                  <a:cubicBezTo>
                    <a:pt x="555" y="293"/>
                    <a:pt x="554" y="293"/>
                    <a:pt x="505" y="321"/>
                  </a:cubicBezTo>
                  <a:cubicBezTo>
                    <a:pt x="509" y="317"/>
                    <a:pt x="513" y="314"/>
                    <a:pt x="517" y="310"/>
                  </a:cubicBezTo>
                  <a:cubicBezTo>
                    <a:pt x="531" y="298"/>
                    <a:pt x="543" y="286"/>
                    <a:pt x="553" y="277"/>
                  </a:cubicBezTo>
                  <a:close/>
                  <a:moveTo>
                    <a:pt x="41" y="29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9"/>
                  </a:cubicBezTo>
                  <a:close/>
                  <a:moveTo>
                    <a:pt x="39" y="27"/>
                  </a:move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lose/>
                  <a:moveTo>
                    <a:pt x="30" y="26"/>
                  </a:moveTo>
                  <a:cubicBezTo>
                    <a:pt x="31" y="26"/>
                    <a:pt x="32" y="26"/>
                    <a:pt x="34" y="26"/>
                  </a:cubicBezTo>
                  <a:cubicBezTo>
                    <a:pt x="32" y="26"/>
                    <a:pt x="31" y="26"/>
                    <a:pt x="30" y="26"/>
                  </a:cubicBezTo>
                  <a:close/>
                  <a:moveTo>
                    <a:pt x="36" y="26"/>
                  </a:moveTo>
                  <a:cubicBezTo>
                    <a:pt x="36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6"/>
                  </a:cubicBezTo>
                  <a:close/>
                  <a:moveTo>
                    <a:pt x="34" y="26"/>
                  </a:move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lose/>
                  <a:moveTo>
                    <a:pt x="41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 err="1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8685" y="4020618"/>
              <a:ext cx="1395413" cy="1298575"/>
            </a:xfrm>
            <a:custGeom>
              <a:avLst/>
              <a:gdLst>
                <a:gd name="T0" fmla="*/ 542 w 572"/>
                <a:gd name="T1" fmla="*/ 22 h 532"/>
                <a:gd name="T2" fmla="*/ 421 w 572"/>
                <a:gd name="T3" fmla="*/ 0 h 532"/>
                <a:gd name="T4" fmla="*/ 89 w 572"/>
                <a:gd name="T5" fmla="*/ 1 h 532"/>
                <a:gd name="T6" fmla="*/ 0 w 572"/>
                <a:gd name="T7" fmla="*/ 84 h 532"/>
                <a:gd name="T8" fmla="*/ 1 w 572"/>
                <a:gd name="T9" fmla="*/ 292 h 532"/>
                <a:gd name="T10" fmla="*/ 83 w 572"/>
                <a:gd name="T11" fmla="*/ 382 h 532"/>
                <a:gd name="T12" fmla="*/ 250 w 572"/>
                <a:gd name="T13" fmla="*/ 381 h 532"/>
                <a:gd name="T14" fmla="*/ 252 w 572"/>
                <a:gd name="T15" fmla="*/ 402 h 532"/>
                <a:gd name="T16" fmla="*/ 278 w 572"/>
                <a:gd name="T17" fmla="*/ 510 h 532"/>
                <a:gd name="T18" fmla="*/ 287 w 572"/>
                <a:gd name="T19" fmla="*/ 530 h 532"/>
                <a:gd name="T20" fmla="*/ 298 w 572"/>
                <a:gd name="T21" fmla="*/ 515 h 532"/>
                <a:gd name="T22" fmla="*/ 314 w 572"/>
                <a:gd name="T23" fmla="*/ 419 h 532"/>
                <a:gd name="T24" fmla="*/ 325 w 572"/>
                <a:gd name="T25" fmla="*/ 380 h 532"/>
                <a:gd name="T26" fmla="*/ 329 w 572"/>
                <a:gd name="T27" fmla="*/ 380 h 532"/>
                <a:gd name="T28" fmla="*/ 389 w 572"/>
                <a:gd name="T29" fmla="*/ 380 h 532"/>
                <a:gd name="T30" fmla="*/ 546 w 572"/>
                <a:gd name="T31" fmla="*/ 350 h 532"/>
                <a:gd name="T32" fmla="*/ 562 w 572"/>
                <a:gd name="T33" fmla="*/ 299 h 532"/>
                <a:gd name="T34" fmla="*/ 465 w 572"/>
                <a:gd name="T35" fmla="*/ 369 h 532"/>
                <a:gd name="T36" fmla="*/ 325 w 572"/>
                <a:gd name="T37" fmla="*/ 368 h 532"/>
                <a:gd name="T38" fmla="*/ 315 w 572"/>
                <a:gd name="T39" fmla="*/ 373 h 532"/>
                <a:gd name="T40" fmla="*/ 315 w 572"/>
                <a:gd name="T41" fmla="*/ 374 h 532"/>
                <a:gd name="T42" fmla="*/ 312 w 572"/>
                <a:gd name="T43" fmla="*/ 383 h 532"/>
                <a:gd name="T44" fmla="*/ 299 w 572"/>
                <a:gd name="T45" fmla="*/ 425 h 532"/>
                <a:gd name="T46" fmla="*/ 287 w 572"/>
                <a:gd name="T47" fmla="*/ 492 h 532"/>
                <a:gd name="T48" fmla="*/ 266 w 572"/>
                <a:gd name="T49" fmla="*/ 399 h 532"/>
                <a:gd name="T50" fmla="*/ 264 w 572"/>
                <a:gd name="T51" fmla="*/ 377 h 532"/>
                <a:gd name="T52" fmla="*/ 255 w 572"/>
                <a:gd name="T53" fmla="*/ 367 h 532"/>
                <a:gd name="T54" fmla="*/ 253 w 572"/>
                <a:gd name="T55" fmla="*/ 367 h 532"/>
                <a:gd name="T56" fmla="*/ 90 w 572"/>
                <a:gd name="T57" fmla="*/ 366 h 532"/>
                <a:gd name="T58" fmla="*/ 17 w 572"/>
                <a:gd name="T59" fmla="*/ 265 h 532"/>
                <a:gd name="T60" fmla="*/ 103 w 572"/>
                <a:gd name="T61" fmla="*/ 19 h 532"/>
                <a:gd name="T62" fmla="*/ 453 w 572"/>
                <a:gd name="T63" fmla="*/ 20 h 532"/>
                <a:gd name="T64" fmla="*/ 552 w 572"/>
                <a:gd name="T65" fmla="*/ 93 h 532"/>
                <a:gd name="T66" fmla="*/ 569 w 572"/>
                <a:gd name="T67" fmla="*/ 213 h 532"/>
                <a:gd name="T68" fmla="*/ 569 w 572"/>
                <a:gd name="T69" fmla="*/ 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2" h="532">
                  <a:moveTo>
                    <a:pt x="569" y="71"/>
                  </a:moveTo>
                  <a:cubicBezTo>
                    <a:pt x="566" y="53"/>
                    <a:pt x="557" y="35"/>
                    <a:pt x="542" y="22"/>
                  </a:cubicBezTo>
                  <a:cubicBezTo>
                    <a:pt x="527" y="9"/>
                    <a:pt x="505" y="0"/>
                    <a:pt x="483" y="0"/>
                  </a:cubicBezTo>
                  <a:cubicBezTo>
                    <a:pt x="463" y="0"/>
                    <a:pt x="442" y="0"/>
                    <a:pt x="421" y="0"/>
                  </a:cubicBezTo>
                  <a:cubicBezTo>
                    <a:pt x="334" y="0"/>
                    <a:pt x="235" y="1"/>
                    <a:pt x="12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5" y="1"/>
                    <a:pt x="60" y="4"/>
                    <a:pt x="46" y="11"/>
                  </a:cubicBezTo>
                  <a:cubicBezTo>
                    <a:pt x="20" y="24"/>
                    <a:pt x="0" y="53"/>
                    <a:pt x="0" y="84"/>
                  </a:cubicBezTo>
                  <a:cubicBezTo>
                    <a:pt x="0" y="140"/>
                    <a:pt x="0" y="195"/>
                    <a:pt x="0" y="251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0" y="307"/>
                    <a:pt x="3" y="323"/>
                    <a:pt x="10" y="336"/>
                  </a:cubicBezTo>
                  <a:cubicBezTo>
                    <a:pt x="24" y="363"/>
                    <a:pt x="53" y="382"/>
                    <a:pt x="83" y="382"/>
                  </a:cubicBezTo>
                  <a:cubicBezTo>
                    <a:pt x="138" y="382"/>
                    <a:pt x="191" y="382"/>
                    <a:pt x="243" y="381"/>
                  </a:cubicBezTo>
                  <a:cubicBezTo>
                    <a:pt x="250" y="381"/>
                    <a:pt x="250" y="381"/>
                    <a:pt x="250" y="381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52" y="402"/>
                    <a:pt x="252" y="402"/>
                    <a:pt x="252" y="402"/>
                  </a:cubicBezTo>
                  <a:cubicBezTo>
                    <a:pt x="254" y="414"/>
                    <a:pt x="256" y="427"/>
                    <a:pt x="259" y="439"/>
                  </a:cubicBezTo>
                  <a:cubicBezTo>
                    <a:pt x="264" y="464"/>
                    <a:pt x="270" y="488"/>
                    <a:pt x="278" y="510"/>
                  </a:cubicBezTo>
                  <a:cubicBezTo>
                    <a:pt x="280" y="515"/>
                    <a:pt x="282" y="520"/>
                    <a:pt x="284" y="524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91" y="532"/>
                    <a:pt x="298" y="529"/>
                    <a:pt x="298" y="528"/>
                  </a:cubicBezTo>
                  <a:cubicBezTo>
                    <a:pt x="298" y="515"/>
                    <a:pt x="298" y="515"/>
                    <a:pt x="298" y="515"/>
                  </a:cubicBezTo>
                  <a:cubicBezTo>
                    <a:pt x="298" y="504"/>
                    <a:pt x="299" y="493"/>
                    <a:pt x="301" y="482"/>
                  </a:cubicBezTo>
                  <a:cubicBezTo>
                    <a:pt x="304" y="460"/>
                    <a:pt x="308" y="439"/>
                    <a:pt x="314" y="419"/>
                  </a:cubicBezTo>
                  <a:cubicBezTo>
                    <a:pt x="316" y="409"/>
                    <a:pt x="319" y="400"/>
                    <a:pt x="322" y="390"/>
                  </a:cubicBezTo>
                  <a:cubicBezTo>
                    <a:pt x="323" y="387"/>
                    <a:pt x="324" y="383"/>
                    <a:pt x="325" y="380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55" y="380"/>
                    <a:pt x="373" y="380"/>
                    <a:pt x="389" y="380"/>
                  </a:cubicBezTo>
                  <a:cubicBezTo>
                    <a:pt x="423" y="379"/>
                    <a:pt x="452" y="379"/>
                    <a:pt x="476" y="379"/>
                  </a:cubicBezTo>
                  <a:cubicBezTo>
                    <a:pt x="528" y="381"/>
                    <a:pt x="546" y="348"/>
                    <a:pt x="546" y="350"/>
                  </a:cubicBezTo>
                  <a:cubicBezTo>
                    <a:pt x="561" y="332"/>
                    <a:pt x="563" y="315"/>
                    <a:pt x="564" y="307"/>
                  </a:cubicBezTo>
                  <a:cubicBezTo>
                    <a:pt x="564" y="299"/>
                    <a:pt x="563" y="297"/>
                    <a:pt x="562" y="299"/>
                  </a:cubicBezTo>
                  <a:cubicBezTo>
                    <a:pt x="561" y="304"/>
                    <a:pt x="557" y="328"/>
                    <a:pt x="539" y="345"/>
                  </a:cubicBezTo>
                  <a:cubicBezTo>
                    <a:pt x="536" y="348"/>
                    <a:pt x="515" y="375"/>
                    <a:pt x="465" y="369"/>
                  </a:cubicBezTo>
                  <a:cubicBezTo>
                    <a:pt x="440" y="369"/>
                    <a:pt x="411" y="368"/>
                    <a:pt x="378" y="368"/>
                  </a:cubicBezTo>
                  <a:cubicBezTo>
                    <a:pt x="361" y="368"/>
                    <a:pt x="344" y="368"/>
                    <a:pt x="325" y="368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9" y="368"/>
                    <a:pt x="316" y="370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4" y="376"/>
                    <a:pt x="314" y="376"/>
                    <a:pt x="314" y="376"/>
                  </a:cubicBezTo>
                  <a:cubicBezTo>
                    <a:pt x="312" y="383"/>
                    <a:pt x="312" y="383"/>
                    <a:pt x="312" y="383"/>
                  </a:cubicBezTo>
                  <a:cubicBezTo>
                    <a:pt x="307" y="396"/>
                    <a:pt x="307" y="396"/>
                    <a:pt x="307" y="396"/>
                  </a:cubicBezTo>
                  <a:cubicBezTo>
                    <a:pt x="304" y="406"/>
                    <a:pt x="302" y="415"/>
                    <a:pt x="299" y="425"/>
                  </a:cubicBezTo>
                  <a:cubicBezTo>
                    <a:pt x="294" y="445"/>
                    <a:pt x="290" y="465"/>
                    <a:pt x="287" y="487"/>
                  </a:cubicBezTo>
                  <a:cubicBezTo>
                    <a:pt x="287" y="489"/>
                    <a:pt x="287" y="490"/>
                    <a:pt x="287" y="492"/>
                  </a:cubicBezTo>
                  <a:cubicBezTo>
                    <a:pt x="281" y="473"/>
                    <a:pt x="276" y="454"/>
                    <a:pt x="272" y="435"/>
                  </a:cubicBezTo>
                  <a:cubicBezTo>
                    <a:pt x="270" y="423"/>
                    <a:pt x="268" y="411"/>
                    <a:pt x="266" y="399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4" y="375"/>
                    <a:pt x="264" y="375"/>
                    <a:pt x="264" y="375"/>
                  </a:cubicBezTo>
                  <a:cubicBezTo>
                    <a:pt x="263" y="371"/>
                    <a:pt x="258" y="366"/>
                    <a:pt x="255" y="367"/>
                  </a:cubicBezTo>
                  <a:cubicBezTo>
                    <a:pt x="254" y="367"/>
                    <a:pt x="254" y="367"/>
                    <a:pt x="254" y="367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194" y="366"/>
                    <a:pt x="143" y="366"/>
                    <a:pt x="90" y="366"/>
                  </a:cubicBezTo>
                  <a:cubicBezTo>
                    <a:pt x="66" y="368"/>
                    <a:pt x="43" y="357"/>
                    <a:pt x="30" y="337"/>
                  </a:cubicBezTo>
                  <a:cubicBezTo>
                    <a:pt x="15" y="318"/>
                    <a:pt x="17" y="293"/>
                    <a:pt x="17" y="265"/>
                  </a:cubicBezTo>
                  <a:cubicBezTo>
                    <a:pt x="17" y="212"/>
                    <a:pt x="18" y="158"/>
                    <a:pt x="18" y="105"/>
                  </a:cubicBezTo>
                  <a:cubicBezTo>
                    <a:pt x="9" y="52"/>
                    <a:pt x="52" y="11"/>
                    <a:pt x="103" y="19"/>
                  </a:cubicBezTo>
                  <a:cubicBezTo>
                    <a:pt x="206" y="20"/>
                    <a:pt x="303" y="20"/>
                    <a:pt x="390" y="20"/>
                  </a:cubicBezTo>
                  <a:cubicBezTo>
                    <a:pt x="412" y="20"/>
                    <a:pt x="433" y="20"/>
                    <a:pt x="453" y="20"/>
                  </a:cubicBezTo>
                  <a:cubicBezTo>
                    <a:pt x="474" y="20"/>
                    <a:pt x="493" y="18"/>
                    <a:pt x="507" y="24"/>
                  </a:cubicBezTo>
                  <a:cubicBezTo>
                    <a:pt x="539" y="35"/>
                    <a:pt x="554" y="66"/>
                    <a:pt x="552" y="93"/>
                  </a:cubicBezTo>
                  <a:cubicBezTo>
                    <a:pt x="552" y="152"/>
                    <a:pt x="552" y="194"/>
                    <a:pt x="552" y="213"/>
                  </a:cubicBezTo>
                  <a:cubicBezTo>
                    <a:pt x="554" y="367"/>
                    <a:pt x="564" y="277"/>
                    <a:pt x="569" y="213"/>
                  </a:cubicBezTo>
                  <a:cubicBezTo>
                    <a:pt x="570" y="205"/>
                    <a:pt x="570" y="171"/>
                    <a:pt x="571" y="117"/>
                  </a:cubicBezTo>
                  <a:cubicBezTo>
                    <a:pt x="570" y="103"/>
                    <a:pt x="572" y="89"/>
                    <a:pt x="56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>
                  <a:solidFill>
                    <a:schemeClr val="tx2">
                      <a:lumMod val="50000"/>
                    </a:schemeClr>
                  </a:solidFill>
                </a:rPr>
                <a:t>Can I loose </a:t>
              </a:r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my</a:t>
              </a:r>
            </a:p>
            <a:p>
              <a:pPr algn="ctr"/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money </a:t>
              </a:r>
              <a:r>
                <a:rPr lang="en-GB" sz="4000" dirty="0">
                  <a:solidFill>
                    <a:schemeClr val="tx2">
                      <a:lumMod val="50000"/>
                    </a:schemeClr>
                  </a:solidFill>
                </a:rPr>
                <a:t>($25)?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264966" y="4149080"/>
            <a:ext cx="669674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dirty="0"/>
              <a:t>Yes, there is a small chance </a:t>
            </a:r>
            <a:r>
              <a:rPr lang="en-GB" sz="2800" dirty="0" smtClean="0"/>
              <a:t>(&lt;1</a:t>
            </a:r>
            <a:r>
              <a:rPr lang="en-GB" sz="2800" dirty="0"/>
              <a:t>%) that the loan is not fully paid </a:t>
            </a:r>
            <a:r>
              <a:rPr lang="en-GB" sz="2800" dirty="0" smtClean="0"/>
              <a:t>back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13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2"/>
          <p:cNvGrpSpPr/>
          <p:nvPr/>
        </p:nvGrpSpPr>
        <p:grpSpPr>
          <a:xfrm>
            <a:off x="1547664" y="991271"/>
            <a:ext cx="4968552" cy="2941785"/>
            <a:chOff x="590748" y="4019030"/>
            <a:chExt cx="1403350" cy="1300163"/>
          </a:xfrm>
          <a:solidFill>
            <a:schemeClr val="accent1"/>
          </a:solidFill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90748" y="4019030"/>
              <a:ext cx="1403350" cy="1241425"/>
            </a:xfrm>
            <a:custGeom>
              <a:avLst/>
              <a:gdLst>
                <a:gd name="T0" fmla="*/ 567 w 575"/>
                <a:gd name="T1" fmla="*/ 245 h 509"/>
                <a:gd name="T2" fmla="*/ 446 w 575"/>
                <a:gd name="T3" fmla="*/ 279 h 509"/>
                <a:gd name="T4" fmla="*/ 558 w 575"/>
                <a:gd name="T5" fmla="*/ 171 h 509"/>
                <a:gd name="T6" fmla="*/ 564 w 575"/>
                <a:gd name="T7" fmla="*/ 125 h 509"/>
                <a:gd name="T8" fmla="*/ 268 w 575"/>
                <a:gd name="T9" fmla="*/ 277 h 509"/>
                <a:gd name="T10" fmla="*/ 549 w 575"/>
                <a:gd name="T11" fmla="*/ 97 h 509"/>
                <a:gd name="T12" fmla="*/ 506 w 575"/>
                <a:gd name="T13" fmla="*/ 81 h 509"/>
                <a:gd name="T14" fmla="*/ 345 w 575"/>
                <a:gd name="T15" fmla="*/ 128 h 509"/>
                <a:gd name="T16" fmla="*/ 482 w 575"/>
                <a:gd name="T17" fmla="*/ 11 h 509"/>
                <a:gd name="T18" fmla="*/ 223 w 575"/>
                <a:gd name="T19" fmla="*/ 146 h 509"/>
                <a:gd name="T20" fmla="*/ 386 w 575"/>
                <a:gd name="T21" fmla="*/ 7 h 509"/>
                <a:gd name="T22" fmla="*/ 281 w 575"/>
                <a:gd name="T23" fmla="*/ 53 h 509"/>
                <a:gd name="T24" fmla="*/ 269 w 575"/>
                <a:gd name="T25" fmla="*/ 35 h 509"/>
                <a:gd name="T26" fmla="*/ 254 w 575"/>
                <a:gd name="T27" fmla="*/ 12 h 509"/>
                <a:gd name="T28" fmla="*/ 177 w 575"/>
                <a:gd name="T29" fmla="*/ 32 h 509"/>
                <a:gd name="T30" fmla="*/ 173 w 575"/>
                <a:gd name="T31" fmla="*/ 3 h 509"/>
                <a:gd name="T32" fmla="*/ 80 w 575"/>
                <a:gd name="T33" fmla="*/ 12 h 509"/>
                <a:gd name="T34" fmla="*/ 29 w 575"/>
                <a:gd name="T35" fmla="*/ 26 h 509"/>
                <a:gd name="T36" fmla="*/ 30 w 575"/>
                <a:gd name="T37" fmla="*/ 49 h 509"/>
                <a:gd name="T38" fmla="*/ 8 w 575"/>
                <a:gd name="T39" fmla="*/ 108 h 509"/>
                <a:gd name="T40" fmla="*/ 64 w 575"/>
                <a:gd name="T41" fmla="*/ 99 h 509"/>
                <a:gd name="T42" fmla="*/ 5 w 575"/>
                <a:gd name="T43" fmla="*/ 163 h 509"/>
                <a:gd name="T44" fmla="*/ 9 w 575"/>
                <a:gd name="T45" fmla="*/ 203 h 509"/>
                <a:gd name="T46" fmla="*/ 120 w 575"/>
                <a:gd name="T47" fmla="*/ 171 h 509"/>
                <a:gd name="T48" fmla="*/ 15 w 575"/>
                <a:gd name="T49" fmla="*/ 256 h 509"/>
                <a:gd name="T50" fmla="*/ 66 w 575"/>
                <a:gd name="T51" fmla="*/ 263 h 509"/>
                <a:gd name="T52" fmla="*/ 18 w 575"/>
                <a:gd name="T53" fmla="*/ 332 h 509"/>
                <a:gd name="T54" fmla="*/ 429 w 575"/>
                <a:gd name="T55" fmla="*/ 106 h 509"/>
                <a:gd name="T56" fmla="*/ 71 w 575"/>
                <a:gd name="T57" fmla="*/ 329 h 509"/>
                <a:gd name="T58" fmla="*/ 52 w 575"/>
                <a:gd name="T59" fmla="*/ 365 h 509"/>
                <a:gd name="T60" fmla="*/ 208 w 575"/>
                <a:gd name="T61" fmla="*/ 287 h 509"/>
                <a:gd name="T62" fmla="*/ 121 w 575"/>
                <a:gd name="T63" fmla="*/ 380 h 509"/>
                <a:gd name="T64" fmla="*/ 213 w 575"/>
                <a:gd name="T65" fmla="*/ 360 h 509"/>
                <a:gd name="T66" fmla="*/ 369 w 575"/>
                <a:gd name="T67" fmla="*/ 303 h 509"/>
                <a:gd name="T68" fmla="*/ 255 w 575"/>
                <a:gd name="T69" fmla="*/ 404 h 509"/>
                <a:gd name="T70" fmla="*/ 323 w 575"/>
                <a:gd name="T71" fmla="*/ 386 h 509"/>
                <a:gd name="T72" fmla="*/ 272 w 575"/>
                <a:gd name="T73" fmla="*/ 457 h 509"/>
                <a:gd name="T74" fmla="*/ 282 w 575"/>
                <a:gd name="T75" fmla="*/ 507 h 509"/>
                <a:gd name="T76" fmla="*/ 300 w 575"/>
                <a:gd name="T77" fmla="*/ 502 h 509"/>
                <a:gd name="T78" fmla="*/ 301 w 575"/>
                <a:gd name="T79" fmla="*/ 480 h 509"/>
                <a:gd name="T80" fmla="*/ 310 w 575"/>
                <a:gd name="T81" fmla="*/ 425 h 509"/>
                <a:gd name="T82" fmla="*/ 491 w 575"/>
                <a:gd name="T83" fmla="*/ 301 h 509"/>
                <a:gd name="T84" fmla="*/ 433 w 575"/>
                <a:gd name="T85" fmla="*/ 386 h 509"/>
                <a:gd name="T86" fmla="*/ 559 w 575"/>
                <a:gd name="T87" fmla="*/ 318 h 509"/>
                <a:gd name="T88" fmla="*/ 561 w 575"/>
                <a:gd name="T89" fmla="*/ 295 h 509"/>
                <a:gd name="T90" fmla="*/ 553 w 575"/>
                <a:gd name="T91" fmla="*/ 277 h 509"/>
                <a:gd name="T92" fmla="*/ 41 w 575"/>
                <a:gd name="T93" fmla="*/ 29 h 509"/>
                <a:gd name="T94" fmla="*/ 39 w 575"/>
                <a:gd name="T95" fmla="*/ 27 h 509"/>
                <a:gd name="T96" fmla="*/ 30 w 575"/>
                <a:gd name="T97" fmla="*/ 26 h 509"/>
                <a:gd name="T98" fmla="*/ 36 w 575"/>
                <a:gd name="T99" fmla="*/ 26 h 509"/>
                <a:gd name="T100" fmla="*/ 34 w 575"/>
                <a:gd name="T101" fmla="*/ 26 h 509"/>
                <a:gd name="T102" fmla="*/ 41 w 575"/>
                <a:gd name="T103" fmla="*/ 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5" h="509">
                  <a:moveTo>
                    <a:pt x="553" y="277"/>
                  </a:moveTo>
                  <a:cubicBezTo>
                    <a:pt x="569" y="262"/>
                    <a:pt x="575" y="256"/>
                    <a:pt x="569" y="247"/>
                  </a:cubicBezTo>
                  <a:cubicBezTo>
                    <a:pt x="569" y="246"/>
                    <a:pt x="568" y="245"/>
                    <a:pt x="567" y="245"/>
                  </a:cubicBezTo>
                  <a:cubicBezTo>
                    <a:pt x="572" y="239"/>
                    <a:pt x="573" y="235"/>
                    <a:pt x="570" y="229"/>
                  </a:cubicBezTo>
                  <a:cubicBezTo>
                    <a:pt x="568" y="226"/>
                    <a:pt x="565" y="223"/>
                    <a:pt x="561" y="222"/>
                  </a:cubicBezTo>
                  <a:cubicBezTo>
                    <a:pt x="548" y="219"/>
                    <a:pt x="521" y="233"/>
                    <a:pt x="446" y="279"/>
                  </a:cubicBezTo>
                  <a:cubicBezTo>
                    <a:pt x="476" y="258"/>
                    <a:pt x="505" y="239"/>
                    <a:pt x="526" y="224"/>
                  </a:cubicBezTo>
                  <a:cubicBezTo>
                    <a:pt x="564" y="197"/>
                    <a:pt x="574" y="189"/>
                    <a:pt x="567" y="178"/>
                  </a:cubicBezTo>
                  <a:cubicBezTo>
                    <a:pt x="565" y="174"/>
                    <a:pt x="562" y="172"/>
                    <a:pt x="558" y="171"/>
                  </a:cubicBezTo>
                  <a:cubicBezTo>
                    <a:pt x="551" y="169"/>
                    <a:pt x="539" y="172"/>
                    <a:pt x="517" y="184"/>
                  </a:cubicBezTo>
                  <a:cubicBezTo>
                    <a:pt x="532" y="172"/>
                    <a:pt x="543" y="163"/>
                    <a:pt x="551" y="156"/>
                  </a:cubicBezTo>
                  <a:cubicBezTo>
                    <a:pt x="559" y="149"/>
                    <a:pt x="571" y="137"/>
                    <a:pt x="564" y="125"/>
                  </a:cubicBezTo>
                  <a:cubicBezTo>
                    <a:pt x="563" y="122"/>
                    <a:pt x="560" y="120"/>
                    <a:pt x="557" y="119"/>
                  </a:cubicBezTo>
                  <a:cubicBezTo>
                    <a:pt x="549" y="117"/>
                    <a:pt x="548" y="116"/>
                    <a:pt x="326" y="243"/>
                  </a:cubicBezTo>
                  <a:cubicBezTo>
                    <a:pt x="307" y="254"/>
                    <a:pt x="287" y="265"/>
                    <a:pt x="268" y="277"/>
                  </a:cubicBezTo>
                  <a:cubicBezTo>
                    <a:pt x="316" y="245"/>
                    <a:pt x="369" y="212"/>
                    <a:pt x="411" y="186"/>
                  </a:cubicBezTo>
                  <a:cubicBezTo>
                    <a:pt x="451" y="160"/>
                    <a:pt x="489" y="136"/>
                    <a:pt x="516" y="119"/>
                  </a:cubicBezTo>
                  <a:cubicBezTo>
                    <a:pt x="531" y="109"/>
                    <a:pt x="542" y="102"/>
                    <a:pt x="549" y="97"/>
                  </a:cubicBezTo>
                  <a:cubicBezTo>
                    <a:pt x="559" y="90"/>
                    <a:pt x="569" y="82"/>
                    <a:pt x="563" y="72"/>
                  </a:cubicBezTo>
                  <a:cubicBezTo>
                    <a:pt x="561" y="69"/>
                    <a:pt x="558" y="66"/>
                    <a:pt x="554" y="65"/>
                  </a:cubicBezTo>
                  <a:cubicBezTo>
                    <a:pt x="550" y="64"/>
                    <a:pt x="544" y="62"/>
                    <a:pt x="506" y="81"/>
                  </a:cubicBezTo>
                  <a:cubicBezTo>
                    <a:pt x="542" y="54"/>
                    <a:pt x="551" y="41"/>
                    <a:pt x="544" y="29"/>
                  </a:cubicBezTo>
                  <a:cubicBezTo>
                    <a:pt x="542" y="26"/>
                    <a:pt x="540" y="24"/>
                    <a:pt x="536" y="23"/>
                  </a:cubicBezTo>
                  <a:cubicBezTo>
                    <a:pt x="528" y="21"/>
                    <a:pt x="527" y="21"/>
                    <a:pt x="345" y="128"/>
                  </a:cubicBezTo>
                  <a:cubicBezTo>
                    <a:pt x="262" y="177"/>
                    <a:pt x="150" y="244"/>
                    <a:pt x="81" y="281"/>
                  </a:cubicBezTo>
                  <a:cubicBezTo>
                    <a:pt x="169" y="218"/>
                    <a:pt x="353" y="103"/>
                    <a:pt x="478" y="27"/>
                  </a:cubicBezTo>
                  <a:cubicBezTo>
                    <a:pt x="483" y="23"/>
                    <a:pt x="485" y="16"/>
                    <a:pt x="482" y="11"/>
                  </a:cubicBezTo>
                  <a:cubicBezTo>
                    <a:pt x="481" y="8"/>
                    <a:pt x="478" y="6"/>
                    <a:pt x="475" y="5"/>
                  </a:cubicBezTo>
                  <a:cubicBezTo>
                    <a:pt x="467" y="3"/>
                    <a:pt x="465" y="2"/>
                    <a:pt x="306" y="97"/>
                  </a:cubicBezTo>
                  <a:cubicBezTo>
                    <a:pt x="280" y="112"/>
                    <a:pt x="252" y="129"/>
                    <a:pt x="223" y="146"/>
                  </a:cubicBezTo>
                  <a:cubicBezTo>
                    <a:pt x="231" y="141"/>
                    <a:pt x="238" y="135"/>
                    <a:pt x="246" y="130"/>
                  </a:cubicBezTo>
                  <a:cubicBezTo>
                    <a:pt x="289" y="101"/>
                    <a:pt x="322" y="77"/>
                    <a:pt x="345" y="59"/>
                  </a:cubicBezTo>
                  <a:cubicBezTo>
                    <a:pt x="385" y="29"/>
                    <a:pt x="393" y="19"/>
                    <a:pt x="386" y="7"/>
                  </a:cubicBezTo>
                  <a:cubicBezTo>
                    <a:pt x="385" y="5"/>
                    <a:pt x="382" y="3"/>
                    <a:pt x="379" y="2"/>
                  </a:cubicBezTo>
                  <a:cubicBezTo>
                    <a:pt x="374" y="0"/>
                    <a:pt x="374" y="0"/>
                    <a:pt x="344" y="17"/>
                  </a:cubicBezTo>
                  <a:cubicBezTo>
                    <a:pt x="329" y="26"/>
                    <a:pt x="307" y="38"/>
                    <a:pt x="281" y="53"/>
                  </a:cubicBezTo>
                  <a:cubicBezTo>
                    <a:pt x="247" y="72"/>
                    <a:pt x="202" y="98"/>
                    <a:pt x="158" y="122"/>
                  </a:cubicBezTo>
                  <a:cubicBezTo>
                    <a:pt x="193" y="96"/>
                    <a:pt x="220" y="75"/>
                    <a:pt x="240" y="59"/>
                  </a:cubicBezTo>
                  <a:cubicBezTo>
                    <a:pt x="253" y="49"/>
                    <a:pt x="262" y="41"/>
                    <a:pt x="269" y="35"/>
                  </a:cubicBezTo>
                  <a:cubicBezTo>
                    <a:pt x="278" y="27"/>
                    <a:pt x="286" y="20"/>
                    <a:pt x="281" y="10"/>
                  </a:cubicBezTo>
                  <a:cubicBezTo>
                    <a:pt x="279" y="7"/>
                    <a:pt x="277" y="5"/>
                    <a:pt x="273" y="4"/>
                  </a:cubicBezTo>
                  <a:cubicBezTo>
                    <a:pt x="268" y="3"/>
                    <a:pt x="268" y="3"/>
                    <a:pt x="254" y="12"/>
                  </a:cubicBezTo>
                  <a:cubicBezTo>
                    <a:pt x="169" y="65"/>
                    <a:pt x="115" y="98"/>
                    <a:pt x="80" y="117"/>
                  </a:cubicBezTo>
                  <a:cubicBezTo>
                    <a:pt x="103" y="97"/>
                    <a:pt x="130" y="73"/>
                    <a:pt x="151" y="55"/>
                  </a:cubicBezTo>
                  <a:cubicBezTo>
                    <a:pt x="163" y="45"/>
                    <a:pt x="171" y="37"/>
                    <a:pt x="177" y="32"/>
                  </a:cubicBezTo>
                  <a:cubicBezTo>
                    <a:pt x="189" y="22"/>
                    <a:pt x="194" y="16"/>
                    <a:pt x="190" y="8"/>
                  </a:cubicBezTo>
                  <a:cubicBezTo>
                    <a:pt x="188" y="5"/>
                    <a:pt x="185" y="3"/>
                    <a:pt x="182" y="2"/>
                  </a:cubicBezTo>
                  <a:cubicBezTo>
                    <a:pt x="179" y="1"/>
                    <a:pt x="175" y="1"/>
                    <a:pt x="173" y="3"/>
                  </a:cubicBezTo>
                  <a:cubicBezTo>
                    <a:pt x="127" y="32"/>
                    <a:pt x="77" y="61"/>
                    <a:pt x="46" y="78"/>
                  </a:cubicBezTo>
                  <a:cubicBezTo>
                    <a:pt x="49" y="74"/>
                    <a:pt x="52" y="69"/>
                    <a:pt x="54" y="66"/>
                  </a:cubicBezTo>
                  <a:cubicBezTo>
                    <a:pt x="81" y="25"/>
                    <a:pt x="84" y="20"/>
                    <a:pt x="80" y="12"/>
                  </a:cubicBezTo>
                  <a:cubicBezTo>
                    <a:pt x="78" y="9"/>
                    <a:pt x="75" y="7"/>
                    <a:pt x="72" y="6"/>
                  </a:cubicBezTo>
                  <a:cubicBezTo>
                    <a:pt x="66" y="4"/>
                    <a:pt x="63" y="6"/>
                    <a:pt x="38" y="21"/>
                  </a:cubicBezTo>
                  <a:cubicBezTo>
                    <a:pt x="35" y="23"/>
                    <a:pt x="30" y="25"/>
                    <a:pt x="29" y="26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30"/>
                    <a:pt x="19" y="38"/>
                    <a:pt x="22" y="43"/>
                  </a:cubicBezTo>
                  <a:cubicBezTo>
                    <a:pt x="24" y="46"/>
                    <a:pt x="27" y="48"/>
                    <a:pt x="30" y="49"/>
                  </a:cubicBezTo>
                  <a:cubicBezTo>
                    <a:pt x="32" y="50"/>
                    <a:pt x="34" y="5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6" y="95"/>
                    <a:pt x="3" y="100"/>
                    <a:pt x="8" y="108"/>
                  </a:cubicBezTo>
                  <a:cubicBezTo>
                    <a:pt x="9" y="111"/>
                    <a:pt x="12" y="114"/>
                    <a:pt x="16" y="114"/>
                  </a:cubicBezTo>
                  <a:cubicBezTo>
                    <a:pt x="21" y="116"/>
                    <a:pt x="26" y="117"/>
                    <a:pt x="75" y="89"/>
                  </a:cubicBezTo>
                  <a:cubicBezTo>
                    <a:pt x="71" y="93"/>
                    <a:pt x="67" y="96"/>
                    <a:pt x="64" y="99"/>
                  </a:cubicBezTo>
                  <a:cubicBezTo>
                    <a:pt x="48" y="112"/>
                    <a:pt x="34" y="125"/>
                    <a:pt x="24" y="134"/>
                  </a:cubicBezTo>
                  <a:cubicBezTo>
                    <a:pt x="19" y="138"/>
                    <a:pt x="15" y="142"/>
                    <a:pt x="12" y="144"/>
                  </a:cubicBezTo>
                  <a:cubicBezTo>
                    <a:pt x="7" y="149"/>
                    <a:pt x="0" y="154"/>
                    <a:pt x="5" y="163"/>
                  </a:cubicBezTo>
                  <a:cubicBezTo>
                    <a:pt x="7" y="166"/>
                    <a:pt x="10" y="169"/>
                    <a:pt x="14" y="170"/>
                  </a:cubicBezTo>
                  <a:cubicBezTo>
                    <a:pt x="20" y="171"/>
                    <a:pt x="30" y="174"/>
                    <a:pt x="116" y="124"/>
                  </a:cubicBezTo>
                  <a:cubicBezTo>
                    <a:pt x="79" y="152"/>
                    <a:pt x="41" y="180"/>
                    <a:pt x="9" y="203"/>
                  </a:cubicBezTo>
                  <a:cubicBezTo>
                    <a:pt x="4" y="206"/>
                    <a:pt x="3" y="213"/>
                    <a:pt x="6" y="218"/>
                  </a:cubicBezTo>
                  <a:cubicBezTo>
                    <a:pt x="7" y="221"/>
                    <a:pt x="10" y="223"/>
                    <a:pt x="13" y="224"/>
                  </a:cubicBezTo>
                  <a:cubicBezTo>
                    <a:pt x="20" y="226"/>
                    <a:pt x="21" y="226"/>
                    <a:pt x="120" y="171"/>
                  </a:cubicBezTo>
                  <a:cubicBezTo>
                    <a:pt x="161" y="148"/>
                    <a:pt x="209" y="121"/>
                    <a:pt x="252" y="97"/>
                  </a:cubicBezTo>
                  <a:cubicBezTo>
                    <a:pt x="202" y="131"/>
                    <a:pt x="132" y="179"/>
                    <a:pt x="31" y="245"/>
                  </a:cubicBezTo>
                  <a:cubicBezTo>
                    <a:pt x="24" y="249"/>
                    <a:pt x="18" y="253"/>
                    <a:pt x="15" y="256"/>
                  </a:cubicBezTo>
                  <a:cubicBezTo>
                    <a:pt x="8" y="260"/>
                    <a:pt x="0" y="265"/>
                    <a:pt x="5" y="275"/>
                  </a:cubicBezTo>
                  <a:cubicBezTo>
                    <a:pt x="7" y="278"/>
                    <a:pt x="10" y="281"/>
                    <a:pt x="13" y="282"/>
                  </a:cubicBezTo>
                  <a:cubicBezTo>
                    <a:pt x="18" y="283"/>
                    <a:pt x="24" y="284"/>
                    <a:pt x="66" y="263"/>
                  </a:cubicBezTo>
                  <a:cubicBezTo>
                    <a:pt x="50" y="274"/>
                    <a:pt x="37" y="284"/>
                    <a:pt x="28" y="291"/>
                  </a:cubicBezTo>
                  <a:cubicBezTo>
                    <a:pt x="14" y="303"/>
                    <a:pt x="3" y="314"/>
                    <a:pt x="10" y="325"/>
                  </a:cubicBezTo>
                  <a:cubicBezTo>
                    <a:pt x="12" y="329"/>
                    <a:pt x="14" y="331"/>
                    <a:pt x="18" y="332"/>
                  </a:cubicBezTo>
                  <a:cubicBezTo>
                    <a:pt x="25" y="334"/>
                    <a:pt x="33" y="336"/>
                    <a:pt x="145" y="273"/>
                  </a:cubicBezTo>
                  <a:cubicBezTo>
                    <a:pt x="208" y="237"/>
                    <a:pt x="287" y="190"/>
                    <a:pt x="357" y="149"/>
                  </a:cubicBezTo>
                  <a:cubicBezTo>
                    <a:pt x="382" y="134"/>
                    <a:pt x="406" y="120"/>
                    <a:pt x="429" y="106"/>
                  </a:cubicBezTo>
                  <a:cubicBezTo>
                    <a:pt x="413" y="117"/>
                    <a:pt x="394" y="129"/>
                    <a:pt x="372" y="144"/>
                  </a:cubicBezTo>
                  <a:cubicBezTo>
                    <a:pt x="291" y="196"/>
                    <a:pt x="194" y="254"/>
                    <a:pt x="129" y="293"/>
                  </a:cubicBezTo>
                  <a:cubicBezTo>
                    <a:pt x="105" y="308"/>
                    <a:pt x="85" y="320"/>
                    <a:pt x="71" y="329"/>
                  </a:cubicBezTo>
                  <a:cubicBezTo>
                    <a:pt x="63" y="334"/>
                    <a:pt x="58" y="337"/>
                    <a:pt x="54" y="339"/>
                  </a:cubicBezTo>
                  <a:cubicBezTo>
                    <a:pt x="48" y="343"/>
                    <a:pt x="39" y="349"/>
                    <a:pt x="44" y="359"/>
                  </a:cubicBezTo>
                  <a:cubicBezTo>
                    <a:pt x="46" y="362"/>
                    <a:pt x="49" y="364"/>
                    <a:pt x="52" y="365"/>
                  </a:cubicBezTo>
                  <a:cubicBezTo>
                    <a:pt x="60" y="367"/>
                    <a:pt x="61" y="368"/>
                    <a:pt x="217" y="275"/>
                  </a:cubicBezTo>
                  <a:cubicBezTo>
                    <a:pt x="254" y="253"/>
                    <a:pt x="298" y="226"/>
                    <a:pt x="343" y="200"/>
                  </a:cubicBezTo>
                  <a:cubicBezTo>
                    <a:pt x="295" y="230"/>
                    <a:pt x="247" y="261"/>
                    <a:pt x="208" y="287"/>
                  </a:cubicBezTo>
                  <a:cubicBezTo>
                    <a:pt x="177" y="307"/>
                    <a:pt x="155" y="323"/>
                    <a:pt x="140" y="335"/>
                  </a:cubicBezTo>
                  <a:cubicBezTo>
                    <a:pt x="120" y="350"/>
                    <a:pt x="107" y="362"/>
                    <a:pt x="114" y="375"/>
                  </a:cubicBezTo>
                  <a:cubicBezTo>
                    <a:pt x="115" y="377"/>
                    <a:pt x="118" y="379"/>
                    <a:pt x="121" y="380"/>
                  </a:cubicBezTo>
                  <a:cubicBezTo>
                    <a:pt x="129" y="382"/>
                    <a:pt x="130" y="383"/>
                    <a:pt x="338" y="264"/>
                  </a:cubicBezTo>
                  <a:cubicBezTo>
                    <a:pt x="382" y="239"/>
                    <a:pt x="431" y="211"/>
                    <a:pt x="472" y="188"/>
                  </a:cubicBezTo>
                  <a:cubicBezTo>
                    <a:pt x="407" y="234"/>
                    <a:pt x="308" y="300"/>
                    <a:pt x="213" y="360"/>
                  </a:cubicBezTo>
                  <a:cubicBezTo>
                    <a:pt x="207" y="364"/>
                    <a:pt x="205" y="371"/>
                    <a:pt x="208" y="376"/>
                  </a:cubicBezTo>
                  <a:cubicBezTo>
                    <a:pt x="210" y="380"/>
                    <a:pt x="214" y="382"/>
                    <a:pt x="218" y="383"/>
                  </a:cubicBezTo>
                  <a:cubicBezTo>
                    <a:pt x="232" y="387"/>
                    <a:pt x="264" y="369"/>
                    <a:pt x="369" y="303"/>
                  </a:cubicBezTo>
                  <a:cubicBezTo>
                    <a:pt x="347" y="318"/>
                    <a:pt x="326" y="332"/>
                    <a:pt x="309" y="345"/>
                  </a:cubicBezTo>
                  <a:cubicBezTo>
                    <a:pt x="292" y="357"/>
                    <a:pt x="279" y="367"/>
                    <a:pt x="270" y="374"/>
                  </a:cubicBezTo>
                  <a:cubicBezTo>
                    <a:pt x="261" y="382"/>
                    <a:pt x="249" y="392"/>
                    <a:pt x="255" y="404"/>
                  </a:cubicBezTo>
                  <a:cubicBezTo>
                    <a:pt x="257" y="407"/>
                    <a:pt x="260" y="409"/>
                    <a:pt x="263" y="410"/>
                  </a:cubicBezTo>
                  <a:cubicBezTo>
                    <a:pt x="272" y="412"/>
                    <a:pt x="287" y="406"/>
                    <a:pt x="347" y="369"/>
                  </a:cubicBezTo>
                  <a:cubicBezTo>
                    <a:pt x="339" y="375"/>
                    <a:pt x="331" y="380"/>
                    <a:pt x="323" y="386"/>
                  </a:cubicBezTo>
                  <a:cubicBezTo>
                    <a:pt x="304" y="400"/>
                    <a:pt x="290" y="411"/>
                    <a:pt x="280" y="419"/>
                  </a:cubicBezTo>
                  <a:cubicBezTo>
                    <a:pt x="271" y="427"/>
                    <a:pt x="258" y="439"/>
                    <a:pt x="264" y="451"/>
                  </a:cubicBezTo>
                  <a:cubicBezTo>
                    <a:pt x="266" y="454"/>
                    <a:pt x="269" y="456"/>
                    <a:pt x="272" y="457"/>
                  </a:cubicBezTo>
                  <a:cubicBezTo>
                    <a:pt x="275" y="458"/>
                    <a:pt x="276" y="458"/>
                    <a:pt x="282" y="455"/>
                  </a:cubicBezTo>
                  <a:cubicBezTo>
                    <a:pt x="272" y="496"/>
                    <a:pt x="272" y="497"/>
                    <a:pt x="275" y="502"/>
                  </a:cubicBezTo>
                  <a:cubicBezTo>
                    <a:pt x="276" y="505"/>
                    <a:pt x="279" y="507"/>
                    <a:pt x="282" y="507"/>
                  </a:cubicBezTo>
                  <a:cubicBezTo>
                    <a:pt x="286" y="509"/>
                    <a:pt x="289" y="508"/>
                    <a:pt x="293" y="505"/>
                  </a:cubicBezTo>
                  <a:cubicBezTo>
                    <a:pt x="294" y="505"/>
                    <a:pt x="296" y="504"/>
                    <a:pt x="297" y="503"/>
                  </a:cubicBezTo>
                  <a:cubicBezTo>
                    <a:pt x="298" y="502"/>
                    <a:pt x="299" y="502"/>
                    <a:pt x="300" y="502"/>
                  </a:cubicBezTo>
                  <a:cubicBezTo>
                    <a:pt x="300" y="501"/>
                    <a:pt x="300" y="501"/>
                    <a:pt x="301" y="501"/>
                  </a:cubicBezTo>
                  <a:cubicBezTo>
                    <a:pt x="307" y="498"/>
                    <a:pt x="309" y="491"/>
                    <a:pt x="305" y="485"/>
                  </a:cubicBezTo>
                  <a:cubicBezTo>
                    <a:pt x="304" y="483"/>
                    <a:pt x="303" y="481"/>
                    <a:pt x="301" y="480"/>
                  </a:cubicBezTo>
                  <a:cubicBezTo>
                    <a:pt x="303" y="471"/>
                    <a:pt x="306" y="458"/>
                    <a:pt x="310" y="442"/>
                  </a:cubicBezTo>
                  <a:cubicBezTo>
                    <a:pt x="313" y="431"/>
                    <a:pt x="313" y="430"/>
                    <a:pt x="311" y="426"/>
                  </a:cubicBezTo>
                  <a:cubicBezTo>
                    <a:pt x="311" y="426"/>
                    <a:pt x="311" y="425"/>
                    <a:pt x="310" y="425"/>
                  </a:cubicBezTo>
                  <a:cubicBezTo>
                    <a:pt x="346" y="397"/>
                    <a:pt x="414" y="352"/>
                    <a:pt x="459" y="322"/>
                  </a:cubicBezTo>
                  <a:cubicBezTo>
                    <a:pt x="465" y="318"/>
                    <a:pt x="472" y="313"/>
                    <a:pt x="478" y="309"/>
                  </a:cubicBezTo>
                  <a:cubicBezTo>
                    <a:pt x="483" y="306"/>
                    <a:pt x="487" y="304"/>
                    <a:pt x="491" y="301"/>
                  </a:cubicBezTo>
                  <a:cubicBezTo>
                    <a:pt x="476" y="315"/>
                    <a:pt x="462" y="329"/>
                    <a:pt x="450" y="340"/>
                  </a:cubicBezTo>
                  <a:cubicBezTo>
                    <a:pt x="427" y="362"/>
                    <a:pt x="420" y="370"/>
                    <a:pt x="425" y="380"/>
                  </a:cubicBezTo>
                  <a:cubicBezTo>
                    <a:pt x="427" y="383"/>
                    <a:pt x="430" y="385"/>
                    <a:pt x="433" y="386"/>
                  </a:cubicBezTo>
                  <a:cubicBezTo>
                    <a:pt x="437" y="387"/>
                    <a:pt x="439" y="388"/>
                    <a:pt x="454" y="379"/>
                  </a:cubicBezTo>
                  <a:cubicBezTo>
                    <a:pt x="463" y="374"/>
                    <a:pt x="476" y="366"/>
                    <a:pt x="498" y="353"/>
                  </a:cubicBezTo>
                  <a:cubicBezTo>
                    <a:pt x="519" y="341"/>
                    <a:pt x="551" y="322"/>
                    <a:pt x="559" y="318"/>
                  </a:cubicBezTo>
                  <a:cubicBezTo>
                    <a:pt x="561" y="318"/>
                    <a:pt x="563" y="318"/>
                    <a:pt x="564" y="317"/>
                  </a:cubicBezTo>
                  <a:cubicBezTo>
                    <a:pt x="570" y="314"/>
                    <a:pt x="572" y="306"/>
                    <a:pt x="569" y="300"/>
                  </a:cubicBezTo>
                  <a:cubicBezTo>
                    <a:pt x="567" y="298"/>
                    <a:pt x="564" y="295"/>
                    <a:pt x="561" y="295"/>
                  </a:cubicBezTo>
                  <a:cubicBezTo>
                    <a:pt x="555" y="293"/>
                    <a:pt x="554" y="293"/>
                    <a:pt x="505" y="321"/>
                  </a:cubicBezTo>
                  <a:cubicBezTo>
                    <a:pt x="509" y="317"/>
                    <a:pt x="513" y="314"/>
                    <a:pt x="517" y="310"/>
                  </a:cubicBezTo>
                  <a:cubicBezTo>
                    <a:pt x="531" y="298"/>
                    <a:pt x="543" y="286"/>
                    <a:pt x="553" y="277"/>
                  </a:cubicBezTo>
                  <a:close/>
                  <a:moveTo>
                    <a:pt x="41" y="29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9"/>
                  </a:cubicBezTo>
                  <a:close/>
                  <a:moveTo>
                    <a:pt x="39" y="27"/>
                  </a:move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lose/>
                  <a:moveTo>
                    <a:pt x="30" y="26"/>
                  </a:moveTo>
                  <a:cubicBezTo>
                    <a:pt x="31" y="26"/>
                    <a:pt x="32" y="26"/>
                    <a:pt x="34" y="26"/>
                  </a:cubicBezTo>
                  <a:cubicBezTo>
                    <a:pt x="32" y="26"/>
                    <a:pt x="31" y="26"/>
                    <a:pt x="30" y="26"/>
                  </a:cubicBezTo>
                  <a:close/>
                  <a:moveTo>
                    <a:pt x="36" y="26"/>
                  </a:moveTo>
                  <a:cubicBezTo>
                    <a:pt x="36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6"/>
                  </a:cubicBezTo>
                  <a:close/>
                  <a:moveTo>
                    <a:pt x="34" y="26"/>
                  </a:move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lose/>
                  <a:moveTo>
                    <a:pt x="41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 err="1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8685" y="4020618"/>
              <a:ext cx="1395413" cy="1298575"/>
            </a:xfrm>
            <a:custGeom>
              <a:avLst/>
              <a:gdLst>
                <a:gd name="T0" fmla="*/ 542 w 572"/>
                <a:gd name="T1" fmla="*/ 22 h 532"/>
                <a:gd name="T2" fmla="*/ 421 w 572"/>
                <a:gd name="T3" fmla="*/ 0 h 532"/>
                <a:gd name="T4" fmla="*/ 89 w 572"/>
                <a:gd name="T5" fmla="*/ 1 h 532"/>
                <a:gd name="T6" fmla="*/ 0 w 572"/>
                <a:gd name="T7" fmla="*/ 84 h 532"/>
                <a:gd name="T8" fmla="*/ 1 w 572"/>
                <a:gd name="T9" fmla="*/ 292 h 532"/>
                <a:gd name="T10" fmla="*/ 83 w 572"/>
                <a:gd name="T11" fmla="*/ 382 h 532"/>
                <a:gd name="T12" fmla="*/ 250 w 572"/>
                <a:gd name="T13" fmla="*/ 381 h 532"/>
                <a:gd name="T14" fmla="*/ 252 w 572"/>
                <a:gd name="T15" fmla="*/ 402 h 532"/>
                <a:gd name="T16" fmla="*/ 278 w 572"/>
                <a:gd name="T17" fmla="*/ 510 h 532"/>
                <a:gd name="T18" fmla="*/ 287 w 572"/>
                <a:gd name="T19" fmla="*/ 530 h 532"/>
                <a:gd name="T20" fmla="*/ 298 w 572"/>
                <a:gd name="T21" fmla="*/ 515 h 532"/>
                <a:gd name="T22" fmla="*/ 314 w 572"/>
                <a:gd name="T23" fmla="*/ 419 h 532"/>
                <a:gd name="T24" fmla="*/ 325 w 572"/>
                <a:gd name="T25" fmla="*/ 380 h 532"/>
                <a:gd name="T26" fmla="*/ 329 w 572"/>
                <a:gd name="T27" fmla="*/ 380 h 532"/>
                <a:gd name="T28" fmla="*/ 389 w 572"/>
                <a:gd name="T29" fmla="*/ 380 h 532"/>
                <a:gd name="T30" fmla="*/ 546 w 572"/>
                <a:gd name="T31" fmla="*/ 350 h 532"/>
                <a:gd name="T32" fmla="*/ 562 w 572"/>
                <a:gd name="T33" fmla="*/ 299 h 532"/>
                <a:gd name="T34" fmla="*/ 465 w 572"/>
                <a:gd name="T35" fmla="*/ 369 h 532"/>
                <a:gd name="T36" fmla="*/ 325 w 572"/>
                <a:gd name="T37" fmla="*/ 368 h 532"/>
                <a:gd name="T38" fmla="*/ 315 w 572"/>
                <a:gd name="T39" fmla="*/ 373 h 532"/>
                <a:gd name="T40" fmla="*/ 315 w 572"/>
                <a:gd name="T41" fmla="*/ 374 h 532"/>
                <a:gd name="T42" fmla="*/ 312 w 572"/>
                <a:gd name="T43" fmla="*/ 383 h 532"/>
                <a:gd name="T44" fmla="*/ 299 w 572"/>
                <a:gd name="T45" fmla="*/ 425 h 532"/>
                <a:gd name="T46" fmla="*/ 287 w 572"/>
                <a:gd name="T47" fmla="*/ 492 h 532"/>
                <a:gd name="T48" fmla="*/ 266 w 572"/>
                <a:gd name="T49" fmla="*/ 399 h 532"/>
                <a:gd name="T50" fmla="*/ 264 w 572"/>
                <a:gd name="T51" fmla="*/ 377 h 532"/>
                <a:gd name="T52" fmla="*/ 255 w 572"/>
                <a:gd name="T53" fmla="*/ 367 h 532"/>
                <a:gd name="T54" fmla="*/ 253 w 572"/>
                <a:gd name="T55" fmla="*/ 367 h 532"/>
                <a:gd name="T56" fmla="*/ 90 w 572"/>
                <a:gd name="T57" fmla="*/ 366 h 532"/>
                <a:gd name="T58" fmla="*/ 17 w 572"/>
                <a:gd name="T59" fmla="*/ 265 h 532"/>
                <a:gd name="T60" fmla="*/ 103 w 572"/>
                <a:gd name="T61" fmla="*/ 19 h 532"/>
                <a:gd name="T62" fmla="*/ 453 w 572"/>
                <a:gd name="T63" fmla="*/ 20 h 532"/>
                <a:gd name="T64" fmla="*/ 552 w 572"/>
                <a:gd name="T65" fmla="*/ 93 h 532"/>
                <a:gd name="T66" fmla="*/ 569 w 572"/>
                <a:gd name="T67" fmla="*/ 213 h 532"/>
                <a:gd name="T68" fmla="*/ 569 w 572"/>
                <a:gd name="T69" fmla="*/ 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2" h="532">
                  <a:moveTo>
                    <a:pt x="569" y="71"/>
                  </a:moveTo>
                  <a:cubicBezTo>
                    <a:pt x="566" y="53"/>
                    <a:pt x="557" y="35"/>
                    <a:pt x="542" y="22"/>
                  </a:cubicBezTo>
                  <a:cubicBezTo>
                    <a:pt x="527" y="9"/>
                    <a:pt x="505" y="0"/>
                    <a:pt x="483" y="0"/>
                  </a:cubicBezTo>
                  <a:cubicBezTo>
                    <a:pt x="463" y="0"/>
                    <a:pt x="442" y="0"/>
                    <a:pt x="421" y="0"/>
                  </a:cubicBezTo>
                  <a:cubicBezTo>
                    <a:pt x="334" y="0"/>
                    <a:pt x="235" y="1"/>
                    <a:pt x="12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5" y="1"/>
                    <a:pt x="60" y="4"/>
                    <a:pt x="46" y="11"/>
                  </a:cubicBezTo>
                  <a:cubicBezTo>
                    <a:pt x="20" y="24"/>
                    <a:pt x="0" y="53"/>
                    <a:pt x="0" y="84"/>
                  </a:cubicBezTo>
                  <a:cubicBezTo>
                    <a:pt x="0" y="140"/>
                    <a:pt x="0" y="195"/>
                    <a:pt x="0" y="251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0" y="307"/>
                    <a:pt x="3" y="323"/>
                    <a:pt x="10" y="336"/>
                  </a:cubicBezTo>
                  <a:cubicBezTo>
                    <a:pt x="24" y="363"/>
                    <a:pt x="53" y="382"/>
                    <a:pt x="83" y="382"/>
                  </a:cubicBezTo>
                  <a:cubicBezTo>
                    <a:pt x="138" y="382"/>
                    <a:pt x="191" y="382"/>
                    <a:pt x="243" y="381"/>
                  </a:cubicBezTo>
                  <a:cubicBezTo>
                    <a:pt x="250" y="381"/>
                    <a:pt x="250" y="381"/>
                    <a:pt x="250" y="381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52" y="402"/>
                    <a:pt x="252" y="402"/>
                    <a:pt x="252" y="402"/>
                  </a:cubicBezTo>
                  <a:cubicBezTo>
                    <a:pt x="254" y="414"/>
                    <a:pt x="256" y="427"/>
                    <a:pt x="259" y="439"/>
                  </a:cubicBezTo>
                  <a:cubicBezTo>
                    <a:pt x="264" y="464"/>
                    <a:pt x="270" y="488"/>
                    <a:pt x="278" y="510"/>
                  </a:cubicBezTo>
                  <a:cubicBezTo>
                    <a:pt x="280" y="515"/>
                    <a:pt x="282" y="520"/>
                    <a:pt x="284" y="524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91" y="532"/>
                    <a:pt x="298" y="529"/>
                    <a:pt x="298" y="528"/>
                  </a:cubicBezTo>
                  <a:cubicBezTo>
                    <a:pt x="298" y="515"/>
                    <a:pt x="298" y="515"/>
                    <a:pt x="298" y="515"/>
                  </a:cubicBezTo>
                  <a:cubicBezTo>
                    <a:pt x="298" y="504"/>
                    <a:pt x="299" y="493"/>
                    <a:pt x="301" y="482"/>
                  </a:cubicBezTo>
                  <a:cubicBezTo>
                    <a:pt x="304" y="460"/>
                    <a:pt x="308" y="439"/>
                    <a:pt x="314" y="419"/>
                  </a:cubicBezTo>
                  <a:cubicBezTo>
                    <a:pt x="316" y="409"/>
                    <a:pt x="319" y="400"/>
                    <a:pt x="322" y="390"/>
                  </a:cubicBezTo>
                  <a:cubicBezTo>
                    <a:pt x="323" y="387"/>
                    <a:pt x="324" y="383"/>
                    <a:pt x="325" y="380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55" y="380"/>
                    <a:pt x="373" y="380"/>
                    <a:pt x="389" y="380"/>
                  </a:cubicBezTo>
                  <a:cubicBezTo>
                    <a:pt x="423" y="379"/>
                    <a:pt x="452" y="379"/>
                    <a:pt x="476" y="379"/>
                  </a:cubicBezTo>
                  <a:cubicBezTo>
                    <a:pt x="528" y="381"/>
                    <a:pt x="546" y="348"/>
                    <a:pt x="546" y="350"/>
                  </a:cubicBezTo>
                  <a:cubicBezTo>
                    <a:pt x="561" y="332"/>
                    <a:pt x="563" y="315"/>
                    <a:pt x="564" y="307"/>
                  </a:cubicBezTo>
                  <a:cubicBezTo>
                    <a:pt x="564" y="299"/>
                    <a:pt x="563" y="297"/>
                    <a:pt x="562" y="299"/>
                  </a:cubicBezTo>
                  <a:cubicBezTo>
                    <a:pt x="561" y="304"/>
                    <a:pt x="557" y="328"/>
                    <a:pt x="539" y="345"/>
                  </a:cubicBezTo>
                  <a:cubicBezTo>
                    <a:pt x="536" y="348"/>
                    <a:pt x="515" y="375"/>
                    <a:pt x="465" y="369"/>
                  </a:cubicBezTo>
                  <a:cubicBezTo>
                    <a:pt x="440" y="369"/>
                    <a:pt x="411" y="368"/>
                    <a:pt x="378" y="368"/>
                  </a:cubicBezTo>
                  <a:cubicBezTo>
                    <a:pt x="361" y="368"/>
                    <a:pt x="344" y="368"/>
                    <a:pt x="325" y="368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9" y="368"/>
                    <a:pt x="316" y="370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4" y="376"/>
                    <a:pt x="314" y="376"/>
                    <a:pt x="314" y="376"/>
                  </a:cubicBezTo>
                  <a:cubicBezTo>
                    <a:pt x="312" y="383"/>
                    <a:pt x="312" y="383"/>
                    <a:pt x="312" y="383"/>
                  </a:cubicBezTo>
                  <a:cubicBezTo>
                    <a:pt x="307" y="396"/>
                    <a:pt x="307" y="396"/>
                    <a:pt x="307" y="396"/>
                  </a:cubicBezTo>
                  <a:cubicBezTo>
                    <a:pt x="304" y="406"/>
                    <a:pt x="302" y="415"/>
                    <a:pt x="299" y="425"/>
                  </a:cubicBezTo>
                  <a:cubicBezTo>
                    <a:pt x="294" y="445"/>
                    <a:pt x="290" y="465"/>
                    <a:pt x="287" y="487"/>
                  </a:cubicBezTo>
                  <a:cubicBezTo>
                    <a:pt x="287" y="489"/>
                    <a:pt x="287" y="490"/>
                    <a:pt x="287" y="492"/>
                  </a:cubicBezTo>
                  <a:cubicBezTo>
                    <a:pt x="281" y="473"/>
                    <a:pt x="276" y="454"/>
                    <a:pt x="272" y="435"/>
                  </a:cubicBezTo>
                  <a:cubicBezTo>
                    <a:pt x="270" y="423"/>
                    <a:pt x="268" y="411"/>
                    <a:pt x="266" y="399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4" y="375"/>
                    <a:pt x="264" y="375"/>
                    <a:pt x="264" y="375"/>
                  </a:cubicBezTo>
                  <a:cubicBezTo>
                    <a:pt x="263" y="371"/>
                    <a:pt x="258" y="366"/>
                    <a:pt x="255" y="367"/>
                  </a:cubicBezTo>
                  <a:cubicBezTo>
                    <a:pt x="254" y="367"/>
                    <a:pt x="254" y="367"/>
                    <a:pt x="254" y="367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194" y="366"/>
                    <a:pt x="143" y="366"/>
                    <a:pt x="90" y="366"/>
                  </a:cubicBezTo>
                  <a:cubicBezTo>
                    <a:pt x="66" y="368"/>
                    <a:pt x="43" y="357"/>
                    <a:pt x="30" y="337"/>
                  </a:cubicBezTo>
                  <a:cubicBezTo>
                    <a:pt x="15" y="318"/>
                    <a:pt x="17" y="293"/>
                    <a:pt x="17" y="265"/>
                  </a:cubicBezTo>
                  <a:cubicBezTo>
                    <a:pt x="17" y="212"/>
                    <a:pt x="18" y="158"/>
                    <a:pt x="18" y="105"/>
                  </a:cubicBezTo>
                  <a:cubicBezTo>
                    <a:pt x="9" y="52"/>
                    <a:pt x="52" y="11"/>
                    <a:pt x="103" y="19"/>
                  </a:cubicBezTo>
                  <a:cubicBezTo>
                    <a:pt x="206" y="20"/>
                    <a:pt x="303" y="20"/>
                    <a:pt x="390" y="20"/>
                  </a:cubicBezTo>
                  <a:cubicBezTo>
                    <a:pt x="412" y="20"/>
                    <a:pt x="433" y="20"/>
                    <a:pt x="453" y="20"/>
                  </a:cubicBezTo>
                  <a:cubicBezTo>
                    <a:pt x="474" y="20"/>
                    <a:pt x="493" y="18"/>
                    <a:pt x="507" y="24"/>
                  </a:cubicBezTo>
                  <a:cubicBezTo>
                    <a:pt x="539" y="35"/>
                    <a:pt x="554" y="66"/>
                    <a:pt x="552" y="93"/>
                  </a:cubicBezTo>
                  <a:cubicBezTo>
                    <a:pt x="552" y="152"/>
                    <a:pt x="552" y="194"/>
                    <a:pt x="552" y="213"/>
                  </a:cubicBezTo>
                  <a:cubicBezTo>
                    <a:pt x="554" y="367"/>
                    <a:pt x="564" y="277"/>
                    <a:pt x="569" y="213"/>
                  </a:cubicBezTo>
                  <a:cubicBezTo>
                    <a:pt x="570" y="205"/>
                    <a:pt x="570" y="171"/>
                    <a:pt x="571" y="117"/>
                  </a:cubicBezTo>
                  <a:cubicBezTo>
                    <a:pt x="570" y="103"/>
                    <a:pt x="572" y="89"/>
                    <a:pt x="56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How can I start with KIVA and join the DNN Team?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2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2"/>
          <p:cNvGrpSpPr/>
          <p:nvPr/>
        </p:nvGrpSpPr>
        <p:grpSpPr>
          <a:xfrm>
            <a:off x="1547664" y="991271"/>
            <a:ext cx="4968552" cy="2941785"/>
            <a:chOff x="590748" y="4019030"/>
            <a:chExt cx="1403350" cy="1300163"/>
          </a:xfrm>
          <a:solidFill>
            <a:schemeClr val="accent1"/>
          </a:solidFill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90748" y="4019030"/>
              <a:ext cx="1403350" cy="1241425"/>
            </a:xfrm>
            <a:custGeom>
              <a:avLst/>
              <a:gdLst>
                <a:gd name="T0" fmla="*/ 567 w 575"/>
                <a:gd name="T1" fmla="*/ 245 h 509"/>
                <a:gd name="T2" fmla="*/ 446 w 575"/>
                <a:gd name="T3" fmla="*/ 279 h 509"/>
                <a:gd name="T4" fmla="*/ 558 w 575"/>
                <a:gd name="T5" fmla="*/ 171 h 509"/>
                <a:gd name="T6" fmla="*/ 564 w 575"/>
                <a:gd name="T7" fmla="*/ 125 h 509"/>
                <a:gd name="T8" fmla="*/ 268 w 575"/>
                <a:gd name="T9" fmla="*/ 277 h 509"/>
                <a:gd name="T10" fmla="*/ 549 w 575"/>
                <a:gd name="T11" fmla="*/ 97 h 509"/>
                <a:gd name="T12" fmla="*/ 506 w 575"/>
                <a:gd name="T13" fmla="*/ 81 h 509"/>
                <a:gd name="T14" fmla="*/ 345 w 575"/>
                <a:gd name="T15" fmla="*/ 128 h 509"/>
                <a:gd name="T16" fmla="*/ 482 w 575"/>
                <a:gd name="T17" fmla="*/ 11 h 509"/>
                <a:gd name="T18" fmla="*/ 223 w 575"/>
                <a:gd name="T19" fmla="*/ 146 h 509"/>
                <a:gd name="T20" fmla="*/ 386 w 575"/>
                <a:gd name="T21" fmla="*/ 7 h 509"/>
                <a:gd name="T22" fmla="*/ 281 w 575"/>
                <a:gd name="T23" fmla="*/ 53 h 509"/>
                <a:gd name="T24" fmla="*/ 269 w 575"/>
                <a:gd name="T25" fmla="*/ 35 h 509"/>
                <a:gd name="T26" fmla="*/ 254 w 575"/>
                <a:gd name="T27" fmla="*/ 12 h 509"/>
                <a:gd name="T28" fmla="*/ 177 w 575"/>
                <a:gd name="T29" fmla="*/ 32 h 509"/>
                <a:gd name="T30" fmla="*/ 173 w 575"/>
                <a:gd name="T31" fmla="*/ 3 h 509"/>
                <a:gd name="T32" fmla="*/ 80 w 575"/>
                <a:gd name="T33" fmla="*/ 12 h 509"/>
                <a:gd name="T34" fmla="*/ 29 w 575"/>
                <a:gd name="T35" fmla="*/ 26 h 509"/>
                <a:gd name="T36" fmla="*/ 30 w 575"/>
                <a:gd name="T37" fmla="*/ 49 h 509"/>
                <a:gd name="T38" fmla="*/ 8 w 575"/>
                <a:gd name="T39" fmla="*/ 108 h 509"/>
                <a:gd name="T40" fmla="*/ 64 w 575"/>
                <a:gd name="T41" fmla="*/ 99 h 509"/>
                <a:gd name="T42" fmla="*/ 5 w 575"/>
                <a:gd name="T43" fmla="*/ 163 h 509"/>
                <a:gd name="T44" fmla="*/ 9 w 575"/>
                <a:gd name="T45" fmla="*/ 203 h 509"/>
                <a:gd name="T46" fmla="*/ 120 w 575"/>
                <a:gd name="T47" fmla="*/ 171 h 509"/>
                <a:gd name="T48" fmla="*/ 15 w 575"/>
                <a:gd name="T49" fmla="*/ 256 h 509"/>
                <a:gd name="T50" fmla="*/ 66 w 575"/>
                <a:gd name="T51" fmla="*/ 263 h 509"/>
                <a:gd name="T52" fmla="*/ 18 w 575"/>
                <a:gd name="T53" fmla="*/ 332 h 509"/>
                <a:gd name="T54" fmla="*/ 429 w 575"/>
                <a:gd name="T55" fmla="*/ 106 h 509"/>
                <a:gd name="T56" fmla="*/ 71 w 575"/>
                <a:gd name="T57" fmla="*/ 329 h 509"/>
                <a:gd name="T58" fmla="*/ 52 w 575"/>
                <a:gd name="T59" fmla="*/ 365 h 509"/>
                <a:gd name="T60" fmla="*/ 208 w 575"/>
                <a:gd name="T61" fmla="*/ 287 h 509"/>
                <a:gd name="T62" fmla="*/ 121 w 575"/>
                <a:gd name="T63" fmla="*/ 380 h 509"/>
                <a:gd name="T64" fmla="*/ 213 w 575"/>
                <a:gd name="T65" fmla="*/ 360 h 509"/>
                <a:gd name="T66" fmla="*/ 369 w 575"/>
                <a:gd name="T67" fmla="*/ 303 h 509"/>
                <a:gd name="T68" fmla="*/ 255 w 575"/>
                <a:gd name="T69" fmla="*/ 404 h 509"/>
                <a:gd name="T70" fmla="*/ 323 w 575"/>
                <a:gd name="T71" fmla="*/ 386 h 509"/>
                <a:gd name="T72" fmla="*/ 272 w 575"/>
                <a:gd name="T73" fmla="*/ 457 h 509"/>
                <a:gd name="T74" fmla="*/ 282 w 575"/>
                <a:gd name="T75" fmla="*/ 507 h 509"/>
                <a:gd name="T76" fmla="*/ 300 w 575"/>
                <a:gd name="T77" fmla="*/ 502 h 509"/>
                <a:gd name="T78" fmla="*/ 301 w 575"/>
                <a:gd name="T79" fmla="*/ 480 h 509"/>
                <a:gd name="T80" fmla="*/ 310 w 575"/>
                <a:gd name="T81" fmla="*/ 425 h 509"/>
                <a:gd name="T82" fmla="*/ 491 w 575"/>
                <a:gd name="T83" fmla="*/ 301 h 509"/>
                <a:gd name="T84" fmla="*/ 433 w 575"/>
                <a:gd name="T85" fmla="*/ 386 h 509"/>
                <a:gd name="T86" fmla="*/ 559 w 575"/>
                <a:gd name="T87" fmla="*/ 318 h 509"/>
                <a:gd name="T88" fmla="*/ 561 w 575"/>
                <a:gd name="T89" fmla="*/ 295 h 509"/>
                <a:gd name="T90" fmla="*/ 553 w 575"/>
                <a:gd name="T91" fmla="*/ 277 h 509"/>
                <a:gd name="T92" fmla="*/ 41 w 575"/>
                <a:gd name="T93" fmla="*/ 29 h 509"/>
                <a:gd name="T94" fmla="*/ 39 w 575"/>
                <a:gd name="T95" fmla="*/ 27 h 509"/>
                <a:gd name="T96" fmla="*/ 30 w 575"/>
                <a:gd name="T97" fmla="*/ 26 h 509"/>
                <a:gd name="T98" fmla="*/ 36 w 575"/>
                <a:gd name="T99" fmla="*/ 26 h 509"/>
                <a:gd name="T100" fmla="*/ 34 w 575"/>
                <a:gd name="T101" fmla="*/ 26 h 509"/>
                <a:gd name="T102" fmla="*/ 41 w 575"/>
                <a:gd name="T103" fmla="*/ 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5" h="509">
                  <a:moveTo>
                    <a:pt x="553" y="277"/>
                  </a:moveTo>
                  <a:cubicBezTo>
                    <a:pt x="569" y="262"/>
                    <a:pt x="575" y="256"/>
                    <a:pt x="569" y="247"/>
                  </a:cubicBezTo>
                  <a:cubicBezTo>
                    <a:pt x="569" y="246"/>
                    <a:pt x="568" y="245"/>
                    <a:pt x="567" y="245"/>
                  </a:cubicBezTo>
                  <a:cubicBezTo>
                    <a:pt x="572" y="239"/>
                    <a:pt x="573" y="235"/>
                    <a:pt x="570" y="229"/>
                  </a:cubicBezTo>
                  <a:cubicBezTo>
                    <a:pt x="568" y="226"/>
                    <a:pt x="565" y="223"/>
                    <a:pt x="561" y="222"/>
                  </a:cubicBezTo>
                  <a:cubicBezTo>
                    <a:pt x="548" y="219"/>
                    <a:pt x="521" y="233"/>
                    <a:pt x="446" y="279"/>
                  </a:cubicBezTo>
                  <a:cubicBezTo>
                    <a:pt x="476" y="258"/>
                    <a:pt x="505" y="239"/>
                    <a:pt x="526" y="224"/>
                  </a:cubicBezTo>
                  <a:cubicBezTo>
                    <a:pt x="564" y="197"/>
                    <a:pt x="574" y="189"/>
                    <a:pt x="567" y="178"/>
                  </a:cubicBezTo>
                  <a:cubicBezTo>
                    <a:pt x="565" y="174"/>
                    <a:pt x="562" y="172"/>
                    <a:pt x="558" y="171"/>
                  </a:cubicBezTo>
                  <a:cubicBezTo>
                    <a:pt x="551" y="169"/>
                    <a:pt x="539" y="172"/>
                    <a:pt x="517" y="184"/>
                  </a:cubicBezTo>
                  <a:cubicBezTo>
                    <a:pt x="532" y="172"/>
                    <a:pt x="543" y="163"/>
                    <a:pt x="551" y="156"/>
                  </a:cubicBezTo>
                  <a:cubicBezTo>
                    <a:pt x="559" y="149"/>
                    <a:pt x="571" y="137"/>
                    <a:pt x="564" y="125"/>
                  </a:cubicBezTo>
                  <a:cubicBezTo>
                    <a:pt x="563" y="122"/>
                    <a:pt x="560" y="120"/>
                    <a:pt x="557" y="119"/>
                  </a:cubicBezTo>
                  <a:cubicBezTo>
                    <a:pt x="549" y="117"/>
                    <a:pt x="548" y="116"/>
                    <a:pt x="326" y="243"/>
                  </a:cubicBezTo>
                  <a:cubicBezTo>
                    <a:pt x="307" y="254"/>
                    <a:pt x="287" y="265"/>
                    <a:pt x="268" y="277"/>
                  </a:cubicBezTo>
                  <a:cubicBezTo>
                    <a:pt x="316" y="245"/>
                    <a:pt x="369" y="212"/>
                    <a:pt x="411" y="186"/>
                  </a:cubicBezTo>
                  <a:cubicBezTo>
                    <a:pt x="451" y="160"/>
                    <a:pt x="489" y="136"/>
                    <a:pt x="516" y="119"/>
                  </a:cubicBezTo>
                  <a:cubicBezTo>
                    <a:pt x="531" y="109"/>
                    <a:pt x="542" y="102"/>
                    <a:pt x="549" y="97"/>
                  </a:cubicBezTo>
                  <a:cubicBezTo>
                    <a:pt x="559" y="90"/>
                    <a:pt x="569" y="82"/>
                    <a:pt x="563" y="72"/>
                  </a:cubicBezTo>
                  <a:cubicBezTo>
                    <a:pt x="561" y="69"/>
                    <a:pt x="558" y="66"/>
                    <a:pt x="554" y="65"/>
                  </a:cubicBezTo>
                  <a:cubicBezTo>
                    <a:pt x="550" y="64"/>
                    <a:pt x="544" y="62"/>
                    <a:pt x="506" y="81"/>
                  </a:cubicBezTo>
                  <a:cubicBezTo>
                    <a:pt x="542" y="54"/>
                    <a:pt x="551" y="41"/>
                    <a:pt x="544" y="29"/>
                  </a:cubicBezTo>
                  <a:cubicBezTo>
                    <a:pt x="542" y="26"/>
                    <a:pt x="540" y="24"/>
                    <a:pt x="536" y="23"/>
                  </a:cubicBezTo>
                  <a:cubicBezTo>
                    <a:pt x="528" y="21"/>
                    <a:pt x="527" y="21"/>
                    <a:pt x="345" y="128"/>
                  </a:cubicBezTo>
                  <a:cubicBezTo>
                    <a:pt x="262" y="177"/>
                    <a:pt x="150" y="244"/>
                    <a:pt x="81" y="281"/>
                  </a:cubicBezTo>
                  <a:cubicBezTo>
                    <a:pt x="169" y="218"/>
                    <a:pt x="353" y="103"/>
                    <a:pt x="478" y="27"/>
                  </a:cubicBezTo>
                  <a:cubicBezTo>
                    <a:pt x="483" y="23"/>
                    <a:pt x="485" y="16"/>
                    <a:pt x="482" y="11"/>
                  </a:cubicBezTo>
                  <a:cubicBezTo>
                    <a:pt x="481" y="8"/>
                    <a:pt x="478" y="6"/>
                    <a:pt x="475" y="5"/>
                  </a:cubicBezTo>
                  <a:cubicBezTo>
                    <a:pt x="467" y="3"/>
                    <a:pt x="465" y="2"/>
                    <a:pt x="306" y="97"/>
                  </a:cubicBezTo>
                  <a:cubicBezTo>
                    <a:pt x="280" y="112"/>
                    <a:pt x="252" y="129"/>
                    <a:pt x="223" y="146"/>
                  </a:cubicBezTo>
                  <a:cubicBezTo>
                    <a:pt x="231" y="141"/>
                    <a:pt x="238" y="135"/>
                    <a:pt x="246" y="130"/>
                  </a:cubicBezTo>
                  <a:cubicBezTo>
                    <a:pt x="289" y="101"/>
                    <a:pt x="322" y="77"/>
                    <a:pt x="345" y="59"/>
                  </a:cubicBezTo>
                  <a:cubicBezTo>
                    <a:pt x="385" y="29"/>
                    <a:pt x="393" y="19"/>
                    <a:pt x="386" y="7"/>
                  </a:cubicBezTo>
                  <a:cubicBezTo>
                    <a:pt x="385" y="5"/>
                    <a:pt x="382" y="3"/>
                    <a:pt x="379" y="2"/>
                  </a:cubicBezTo>
                  <a:cubicBezTo>
                    <a:pt x="374" y="0"/>
                    <a:pt x="374" y="0"/>
                    <a:pt x="344" y="17"/>
                  </a:cubicBezTo>
                  <a:cubicBezTo>
                    <a:pt x="329" y="26"/>
                    <a:pt x="307" y="38"/>
                    <a:pt x="281" y="53"/>
                  </a:cubicBezTo>
                  <a:cubicBezTo>
                    <a:pt x="247" y="72"/>
                    <a:pt x="202" y="98"/>
                    <a:pt x="158" y="122"/>
                  </a:cubicBezTo>
                  <a:cubicBezTo>
                    <a:pt x="193" y="96"/>
                    <a:pt x="220" y="75"/>
                    <a:pt x="240" y="59"/>
                  </a:cubicBezTo>
                  <a:cubicBezTo>
                    <a:pt x="253" y="49"/>
                    <a:pt x="262" y="41"/>
                    <a:pt x="269" y="35"/>
                  </a:cubicBezTo>
                  <a:cubicBezTo>
                    <a:pt x="278" y="27"/>
                    <a:pt x="286" y="20"/>
                    <a:pt x="281" y="10"/>
                  </a:cubicBezTo>
                  <a:cubicBezTo>
                    <a:pt x="279" y="7"/>
                    <a:pt x="277" y="5"/>
                    <a:pt x="273" y="4"/>
                  </a:cubicBezTo>
                  <a:cubicBezTo>
                    <a:pt x="268" y="3"/>
                    <a:pt x="268" y="3"/>
                    <a:pt x="254" y="12"/>
                  </a:cubicBezTo>
                  <a:cubicBezTo>
                    <a:pt x="169" y="65"/>
                    <a:pt x="115" y="98"/>
                    <a:pt x="80" y="117"/>
                  </a:cubicBezTo>
                  <a:cubicBezTo>
                    <a:pt x="103" y="97"/>
                    <a:pt x="130" y="73"/>
                    <a:pt x="151" y="55"/>
                  </a:cubicBezTo>
                  <a:cubicBezTo>
                    <a:pt x="163" y="45"/>
                    <a:pt x="171" y="37"/>
                    <a:pt x="177" y="32"/>
                  </a:cubicBezTo>
                  <a:cubicBezTo>
                    <a:pt x="189" y="22"/>
                    <a:pt x="194" y="16"/>
                    <a:pt x="190" y="8"/>
                  </a:cubicBezTo>
                  <a:cubicBezTo>
                    <a:pt x="188" y="5"/>
                    <a:pt x="185" y="3"/>
                    <a:pt x="182" y="2"/>
                  </a:cubicBezTo>
                  <a:cubicBezTo>
                    <a:pt x="179" y="1"/>
                    <a:pt x="175" y="1"/>
                    <a:pt x="173" y="3"/>
                  </a:cubicBezTo>
                  <a:cubicBezTo>
                    <a:pt x="127" y="32"/>
                    <a:pt x="77" y="61"/>
                    <a:pt x="46" y="78"/>
                  </a:cubicBezTo>
                  <a:cubicBezTo>
                    <a:pt x="49" y="74"/>
                    <a:pt x="52" y="69"/>
                    <a:pt x="54" y="66"/>
                  </a:cubicBezTo>
                  <a:cubicBezTo>
                    <a:pt x="81" y="25"/>
                    <a:pt x="84" y="20"/>
                    <a:pt x="80" y="12"/>
                  </a:cubicBezTo>
                  <a:cubicBezTo>
                    <a:pt x="78" y="9"/>
                    <a:pt x="75" y="7"/>
                    <a:pt x="72" y="6"/>
                  </a:cubicBezTo>
                  <a:cubicBezTo>
                    <a:pt x="66" y="4"/>
                    <a:pt x="63" y="6"/>
                    <a:pt x="38" y="21"/>
                  </a:cubicBezTo>
                  <a:cubicBezTo>
                    <a:pt x="35" y="23"/>
                    <a:pt x="30" y="25"/>
                    <a:pt x="29" y="26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30"/>
                    <a:pt x="19" y="38"/>
                    <a:pt x="22" y="43"/>
                  </a:cubicBezTo>
                  <a:cubicBezTo>
                    <a:pt x="24" y="46"/>
                    <a:pt x="27" y="48"/>
                    <a:pt x="30" y="49"/>
                  </a:cubicBezTo>
                  <a:cubicBezTo>
                    <a:pt x="32" y="50"/>
                    <a:pt x="34" y="5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6" y="95"/>
                    <a:pt x="3" y="100"/>
                    <a:pt x="8" y="108"/>
                  </a:cubicBezTo>
                  <a:cubicBezTo>
                    <a:pt x="9" y="111"/>
                    <a:pt x="12" y="114"/>
                    <a:pt x="16" y="114"/>
                  </a:cubicBezTo>
                  <a:cubicBezTo>
                    <a:pt x="21" y="116"/>
                    <a:pt x="26" y="117"/>
                    <a:pt x="75" y="89"/>
                  </a:cubicBezTo>
                  <a:cubicBezTo>
                    <a:pt x="71" y="93"/>
                    <a:pt x="67" y="96"/>
                    <a:pt x="64" y="99"/>
                  </a:cubicBezTo>
                  <a:cubicBezTo>
                    <a:pt x="48" y="112"/>
                    <a:pt x="34" y="125"/>
                    <a:pt x="24" y="134"/>
                  </a:cubicBezTo>
                  <a:cubicBezTo>
                    <a:pt x="19" y="138"/>
                    <a:pt x="15" y="142"/>
                    <a:pt x="12" y="144"/>
                  </a:cubicBezTo>
                  <a:cubicBezTo>
                    <a:pt x="7" y="149"/>
                    <a:pt x="0" y="154"/>
                    <a:pt x="5" y="163"/>
                  </a:cubicBezTo>
                  <a:cubicBezTo>
                    <a:pt x="7" y="166"/>
                    <a:pt x="10" y="169"/>
                    <a:pt x="14" y="170"/>
                  </a:cubicBezTo>
                  <a:cubicBezTo>
                    <a:pt x="20" y="171"/>
                    <a:pt x="30" y="174"/>
                    <a:pt x="116" y="124"/>
                  </a:cubicBezTo>
                  <a:cubicBezTo>
                    <a:pt x="79" y="152"/>
                    <a:pt x="41" y="180"/>
                    <a:pt x="9" y="203"/>
                  </a:cubicBezTo>
                  <a:cubicBezTo>
                    <a:pt x="4" y="206"/>
                    <a:pt x="3" y="213"/>
                    <a:pt x="6" y="218"/>
                  </a:cubicBezTo>
                  <a:cubicBezTo>
                    <a:pt x="7" y="221"/>
                    <a:pt x="10" y="223"/>
                    <a:pt x="13" y="224"/>
                  </a:cubicBezTo>
                  <a:cubicBezTo>
                    <a:pt x="20" y="226"/>
                    <a:pt x="21" y="226"/>
                    <a:pt x="120" y="171"/>
                  </a:cubicBezTo>
                  <a:cubicBezTo>
                    <a:pt x="161" y="148"/>
                    <a:pt x="209" y="121"/>
                    <a:pt x="252" y="97"/>
                  </a:cubicBezTo>
                  <a:cubicBezTo>
                    <a:pt x="202" y="131"/>
                    <a:pt x="132" y="179"/>
                    <a:pt x="31" y="245"/>
                  </a:cubicBezTo>
                  <a:cubicBezTo>
                    <a:pt x="24" y="249"/>
                    <a:pt x="18" y="253"/>
                    <a:pt x="15" y="256"/>
                  </a:cubicBezTo>
                  <a:cubicBezTo>
                    <a:pt x="8" y="260"/>
                    <a:pt x="0" y="265"/>
                    <a:pt x="5" y="275"/>
                  </a:cubicBezTo>
                  <a:cubicBezTo>
                    <a:pt x="7" y="278"/>
                    <a:pt x="10" y="281"/>
                    <a:pt x="13" y="282"/>
                  </a:cubicBezTo>
                  <a:cubicBezTo>
                    <a:pt x="18" y="283"/>
                    <a:pt x="24" y="284"/>
                    <a:pt x="66" y="263"/>
                  </a:cubicBezTo>
                  <a:cubicBezTo>
                    <a:pt x="50" y="274"/>
                    <a:pt x="37" y="284"/>
                    <a:pt x="28" y="291"/>
                  </a:cubicBezTo>
                  <a:cubicBezTo>
                    <a:pt x="14" y="303"/>
                    <a:pt x="3" y="314"/>
                    <a:pt x="10" y="325"/>
                  </a:cubicBezTo>
                  <a:cubicBezTo>
                    <a:pt x="12" y="329"/>
                    <a:pt x="14" y="331"/>
                    <a:pt x="18" y="332"/>
                  </a:cubicBezTo>
                  <a:cubicBezTo>
                    <a:pt x="25" y="334"/>
                    <a:pt x="33" y="336"/>
                    <a:pt x="145" y="273"/>
                  </a:cubicBezTo>
                  <a:cubicBezTo>
                    <a:pt x="208" y="237"/>
                    <a:pt x="287" y="190"/>
                    <a:pt x="357" y="149"/>
                  </a:cubicBezTo>
                  <a:cubicBezTo>
                    <a:pt x="382" y="134"/>
                    <a:pt x="406" y="120"/>
                    <a:pt x="429" y="106"/>
                  </a:cubicBezTo>
                  <a:cubicBezTo>
                    <a:pt x="413" y="117"/>
                    <a:pt x="394" y="129"/>
                    <a:pt x="372" y="144"/>
                  </a:cubicBezTo>
                  <a:cubicBezTo>
                    <a:pt x="291" y="196"/>
                    <a:pt x="194" y="254"/>
                    <a:pt x="129" y="293"/>
                  </a:cubicBezTo>
                  <a:cubicBezTo>
                    <a:pt x="105" y="308"/>
                    <a:pt x="85" y="320"/>
                    <a:pt x="71" y="329"/>
                  </a:cubicBezTo>
                  <a:cubicBezTo>
                    <a:pt x="63" y="334"/>
                    <a:pt x="58" y="337"/>
                    <a:pt x="54" y="339"/>
                  </a:cubicBezTo>
                  <a:cubicBezTo>
                    <a:pt x="48" y="343"/>
                    <a:pt x="39" y="349"/>
                    <a:pt x="44" y="359"/>
                  </a:cubicBezTo>
                  <a:cubicBezTo>
                    <a:pt x="46" y="362"/>
                    <a:pt x="49" y="364"/>
                    <a:pt x="52" y="365"/>
                  </a:cubicBezTo>
                  <a:cubicBezTo>
                    <a:pt x="60" y="367"/>
                    <a:pt x="61" y="368"/>
                    <a:pt x="217" y="275"/>
                  </a:cubicBezTo>
                  <a:cubicBezTo>
                    <a:pt x="254" y="253"/>
                    <a:pt x="298" y="226"/>
                    <a:pt x="343" y="200"/>
                  </a:cubicBezTo>
                  <a:cubicBezTo>
                    <a:pt x="295" y="230"/>
                    <a:pt x="247" y="261"/>
                    <a:pt x="208" y="287"/>
                  </a:cubicBezTo>
                  <a:cubicBezTo>
                    <a:pt x="177" y="307"/>
                    <a:pt x="155" y="323"/>
                    <a:pt x="140" y="335"/>
                  </a:cubicBezTo>
                  <a:cubicBezTo>
                    <a:pt x="120" y="350"/>
                    <a:pt x="107" y="362"/>
                    <a:pt x="114" y="375"/>
                  </a:cubicBezTo>
                  <a:cubicBezTo>
                    <a:pt x="115" y="377"/>
                    <a:pt x="118" y="379"/>
                    <a:pt x="121" y="380"/>
                  </a:cubicBezTo>
                  <a:cubicBezTo>
                    <a:pt x="129" y="382"/>
                    <a:pt x="130" y="383"/>
                    <a:pt x="338" y="264"/>
                  </a:cubicBezTo>
                  <a:cubicBezTo>
                    <a:pt x="382" y="239"/>
                    <a:pt x="431" y="211"/>
                    <a:pt x="472" y="188"/>
                  </a:cubicBezTo>
                  <a:cubicBezTo>
                    <a:pt x="407" y="234"/>
                    <a:pt x="308" y="300"/>
                    <a:pt x="213" y="360"/>
                  </a:cubicBezTo>
                  <a:cubicBezTo>
                    <a:pt x="207" y="364"/>
                    <a:pt x="205" y="371"/>
                    <a:pt x="208" y="376"/>
                  </a:cubicBezTo>
                  <a:cubicBezTo>
                    <a:pt x="210" y="380"/>
                    <a:pt x="214" y="382"/>
                    <a:pt x="218" y="383"/>
                  </a:cubicBezTo>
                  <a:cubicBezTo>
                    <a:pt x="232" y="387"/>
                    <a:pt x="264" y="369"/>
                    <a:pt x="369" y="303"/>
                  </a:cubicBezTo>
                  <a:cubicBezTo>
                    <a:pt x="347" y="318"/>
                    <a:pt x="326" y="332"/>
                    <a:pt x="309" y="345"/>
                  </a:cubicBezTo>
                  <a:cubicBezTo>
                    <a:pt x="292" y="357"/>
                    <a:pt x="279" y="367"/>
                    <a:pt x="270" y="374"/>
                  </a:cubicBezTo>
                  <a:cubicBezTo>
                    <a:pt x="261" y="382"/>
                    <a:pt x="249" y="392"/>
                    <a:pt x="255" y="404"/>
                  </a:cubicBezTo>
                  <a:cubicBezTo>
                    <a:pt x="257" y="407"/>
                    <a:pt x="260" y="409"/>
                    <a:pt x="263" y="410"/>
                  </a:cubicBezTo>
                  <a:cubicBezTo>
                    <a:pt x="272" y="412"/>
                    <a:pt x="287" y="406"/>
                    <a:pt x="347" y="369"/>
                  </a:cubicBezTo>
                  <a:cubicBezTo>
                    <a:pt x="339" y="375"/>
                    <a:pt x="331" y="380"/>
                    <a:pt x="323" y="386"/>
                  </a:cubicBezTo>
                  <a:cubicBezTo>
                    <a:pt x="304" y="400"/>
                    <a:pt x="290" y="411"/>
                    <a:pt x="280" y="419"/>
                  </a:cubicBezTo>
                  <a:cubicBezTo>
                    <a:pt x="271" y="427"/>
                    <a:pt x="258" y="439"/>
                    <a:pt x="264" y="451"/>
                  </a:cubicBezTo>
                  <a:cubicBezTo>
                    <a:pt x="266" y="454"/>
                    <a:pt x="269" y="456"/>
                    <a:pt x="272" y="457"/>
                  </a:cubicBezTo>
                  <a:cubicBezTo>
                    <a:pt x="275" y="458"/>
                    <a:pt x="276" y="458"/>
                    <a:pt x="282" y="455"/>
                  </a:cubicBezTo>
                  <a:cubicBezTo>
                    <a:pt x="272" y="496"/>
                    <a:pt x="272" y="497"/>
                    <a:pt x="275" y="502"/>
                  </a:cubicBezTo>
                  <a:cubicBezTo>
                    <a:pt x="276" y="505"/>
                    <a:pt x="279" y="507"/>
                    <a:pt x="282" y="507"/>
                  </a:cubicBezTo>
                  <a:cubicBezTo>
                    <a:pt x="286" y="509"/>
                    <a:pt x="289" y="508"/>
                    <a:pt x="293" y="505"/>
                  </a:cubicBezTo>
                  <a:cubicBezTo>
                    <a:pt x="294" y="505"/>
                    <a:pt x="296" y="504"/>
                    <a:pt x="297" y="503"/>
                  </a:cubicBezTo>
                  <a:cubicBezTo>
                    <a:pt x="298" y="502"/>
                    <a:pt x="299" y="502"/>
                    <a:pt x="300" y="502"/>
                  </a:cubicBezTo>
                  <a:cubicBezTo>
                    <a:pt x="300" y="501"/>
                    <a:pt x="300" y="501"/>
                    <a:pt x="301" y="501"/>
                  </a:cubicBezTo>
                  <a:cubicBezTo>
                    <a:pt x="307" y="498"/>
                    <a:pt x="309" y="491"/>
                    <a:pt x="305" y="485"/>
                  </a:cubicBezTo>
                  <a:cubicBezTo>
                    <a:pt x="304" y="483"/>
                    <a:pt x="303" y="481"/>
                    <a:pt x="301" y="480"/>
                  </a:cubicBezTo>
                  <a:cubicBezTo>
                    <a:pt x="303" y="471"/>
                    <a:pt x="306" y="458"/>
                    <a:pt x="310" y="442"/>
                  </a:cubicBezTo>
                  <a:cubicBezTo>
                    <a:pt x="313" y="431"/>
                    <a:pt x="313" y="430"/>
                    <a:pt x="311" y="426"/>
                  </a:cubicBezTo>
                  <a:cubicBezTo>
                    <a:pt x="311" y="426"/>
                    <a:pt x="311" y="425"/>
                    <a:pt x="310" y="425"/>
                  </a:cubicBezTo>
                  <a:cubicBezTo>
                    <a:pt x="346" y="397"/>
                    <a:pt x="414" y="352"/>
                    <a:pt x="459" y="322"/>
                  </a:cubicBezTo>
                  <a:cubicBezTo>
                    <a:pt x="465" y="318"/>
                    <a:pt x="472" y="313"/>
                    <a:pt x="478" y="309"/>
                  </a:cubicBezTo>
                  <a:cubicBezTo>
                    <a:pt x="483" y="306"/>
                    <a:pt x="487" y="304"/>
                    <a:pt x="491" y="301"/>
                  </a:cubicBezTo>
                  <a:cubicBezTo>
                    <a:pt x="476" y="315"/>
                    <a:pt x="462" y="329"/>
                    <a:pt x="450" y="340"/>
                  </a:cubicBezTo>
                  <a:cubicBezTo>
                    <a:pt x="427" y="362"/>
                    <a:pt x="420" y="370"/>
                    <a:pt x="425" y="380"/>
                  </a:cubicBezTo>
                  <a:cubicBezTo>
                    <a:pt x="427" y="383"/>
                    <a:pt x="430" y="385"/>
                    <a:pt x="433" y="386"/>
                  </a:cubicBezTo>
                  <a:cubicBezTo>
                    <a:pt x="437" y="387"/>
                    <a:pt x="439" y="388"/>
                    <a:pt x="454" y="379"/>
                  </a:cubicBezTo>
                  <a:cubicBezTo>
                    <a:pt x="463" y="374"/>
                    <a:pt x="476" y="366"/>
                    <a:pt x="498" y="353"/>
                  </a:cubicBezTo>
                  <a:cubicBezTo>
                    <a:pt x="519" y="341"/>
                    <a:pt x="551" y="322"/>
                    <a:pt x="559" y="318"/>
                  </a:cubicBezTo>
                  <a:cubicBezTo>
                    <a:pt x="561" y="318"/>
                    <a:pt x="563" y="318"/>
                    <a:pt x="564" y="317"/>
                  </a:cubicBezTo>
                  <a:cubicBezTo>
                    <a:pt x="570" y="314"/>
                    <a:pt x="572" y="306"/>
                    <a:pt x="569" y="300"/>
                  </a:cubicBezTo>
                  <a:cubicBezTo>
                    <a:pt x="567" y="298"/>
                    <a:pt x="564" y="295"/>
                    <a:pt x="561" y="295"/>
                  </a:cubicBezTo>
                  <a:cubicBezTo>
                    <a:pt x="555" y="293"/>
                    <a:pt x="554" y="293"/>
                    <a:pt x="505" y="321"/>
                  </a:cubicBezTo>
                  <a:cubicBezTo>
                    <a:pt x="509" y="317"/>
                    <a:pt x="513" y="314"/>
                    <a:pt x="517" y="310"/>
                  </a:cubicBezTo>
                  <a:cubicBezTo>
                    <a:pt x="531" y="298"/>
                    <a:pt x="543" y="286"/>
                    <a:pt x="553" y="277"/>
                  </a:cubicBezTo>
                  <a:close/>
                  <a:moveTo>
                    <a:pt x="41" y="29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9"/>
                  </a:cubicBezTo>
                  <a:close/>
                  <a:moveTo>
                    <a:pt x="39" y="27"/>
                  </a:move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lose/>
                  <a:moveTo>
                    <a:pt x="30" y="26"/>
                  </a:moveTo>
                  <a:cubicBezTo>
                    <a:pt x="31" y="26"/>
                    <a:pt x="32" y="26"/>
                    <a:pt x="34" y="26"/>
                  </a:cubicBezTo>
                  <a:cubicBezTo>
                    <a:pt x="32" y="26"/>
                    <a:pt x="31" y="26"/>
                    <a:pt x="30" y="26"/>
                  </a:cubicBezTo>
                  <a:close/>
                  <a:moveTo>
                    <a:pt x="36" y="26"/>
                  </a:moveTo>
                  <a:cubicBezTo>
                    <a:pt x="36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6"/>
                  </a:cubicBezTo>
                  <a:close/>
                  <a:moveTo>
                    <a:pt x="34" y="26"/>
                  </a:move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lose/>
                  <a:moveTo>
                    <a:pt x="41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 err="1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8685" y="4020618"/>
              <a:ext cx="1395413" cy="1298575"/>
            </a:xfrm>
            <a:custGeom>
              <a:avLst/>
              <a:gdLst>
                <a:gd name="T0" fmla="*/ 542 w 572"/>
                <a:gd name="T1" fmla="*/ 22 h 532"/>
                <a:gd name="T2" fmla="*/ 421 w 572"/>
                <a:gd name="T3" fmla="*/ 0 h 532"/>
                <a:gd name="T4" fmla="*/ 89 w 572"/>
                <a:gd name="T5" fmla="*/ 1 h 532"/>
                <a:gd name="T6" fmla="*/ 0 w 572"/>
                <a:gd name="T7" fmla="*/ 84 h 532"/>
                <a:gd name="T8" fmla="*/ 1 w 572"/>
                <a:gd name="T9" fmla="*/ 292 h 532"/>
                <a:gd name="T10" fmla="*/ 83 w 572"/>
                <a:gd name="T11" fmla="*/ 382 h 532"/>
                <a:gd name="T12" fmla="*/ 250 w 572"/>
                <a:gd name="T13" fmla="*/ 381 h 532"/>
                <a:gd name="T14" fmla="*/ 252 w 572"/>
                <a:gd name="T15" fmla="*/ 402 h 532"/>
                <a:gd name="T16" fmla="*/ 278 w 572"/>
                <a:gd name="T17" fmla="*/ 510 h 532"/>
                <a:gd name="T18" fmla="*/ 287 w 572"/>
                <a:gd name="T19" fmla="*/ 530 h 532"/>
                <a:gd name="T20" fmla="*/ 298 w 572"/>
                <a:gd name="T21" fmla="*/ 515 h 532"/>
                <a:gd name="T22" fmla="*/ 314 w 572"/>
                <a:gd name="T23" fmla="*/ 419 h 532"/>
                <a:gd name="T24" fmla="*/ 325 w 572"/>
                <a:gd name="T25" fmla="*/ 380 h 532"/>
                <a:gd name="T26" fmla="*/ 329 w 572"/>
                <a:gd name="T27" fmla="*/ 380 h 532"/>
                <a:gd name="T28" fmla="*/ 389 w 572"/>
                <a:gd name="T29" fmla="*/ 380 h 532"/>
                <a:gd name="T30" fmla="*/ 546 w 572"/>
                <a:gd name="T31" fmla="*/ 350 h 532"/>
                <a:gd name="T32" fmla="*/ 562 w 572"/>
                <a:gd name="T33" fmla="*/ 299 h 532"/>
                <a:gd name="T34" fmla="*/ 465 w 572"/>
                <a:gd name="T35" fmla="*/ 369 h 532"/>
                <a:gd name="T36" fmla="*/ 325 w 572"/>
                <a:gd name="T37" fmla="*/ 368 h 532"/>
                <a:gd name="T38" fmla="*/ 315 w 572"/>
                <a:gd name="T39" fmla="*/ 373 h 532"/>
                <a:gd name="T40" fmla="*/ 315 w 572"/>
                <a:gd name="T41" fmla="*/ 374 h 532"/>
                <a:gd name="T42" fmla="*/ 312 w 572"/>
                <a:gd name="T43" fmla="*/ 383 h 532"/>
                <a:gd name="T44" fmla="*/ 299 w 572"/>
                <a:gd name="T45" fmla="*/ 425 h 532"/>
                <a:gd name="T46" fmla="*/ 287 w 572"/>
                <a:gd name="T47" fmla="*/ 492 h 532"/>
                <a:gd name="T48" fmla="*/ 266 w 572"/>
                <a:gd name="T49" fmla="*/ 399 h 532"/>
                <a:gd name="T50" fmla="*/ 264 w 572"/>
                <a:gd name="T51" fmla="*/ 377 h 532"/>
                <a:gd name="T52" fmla="*/ 255 w 572"/>
                <a:gd name="T53" fmla="*/ 367 h 532"/>
                <a:gd name="T54" fmla="*/ 253 w 572"/>
                <a:gd name="T55" fmla="*/ 367 h 532"/>
                <a:gd name="T56" fmla="*/ 90 w 572"/>
                <a:gd name="T57" fmla="*/ 366 h 532"/>
                <a:gd name="T58" fmla="*/ 17 w 572"/>
                <a:gd name="T59" fmla="*/ 265 h 532"/>
                <a:gd name="T60" fmla="*/ 103 w 572"/>
                <a:gd name="T61" fmla="*/ 19 h 532"/>
                <a:gd name="T62" fmla="*/ 453 w 572"/>
                <a:gd name="T63" fmla="*/ 20 h 532"/>
                <a:gd name="T64" fmla="*/ 552 w 572"/>
                <a:gd name="T65" fmla="*/ 93 h 532"/>
                <a:gd name="T66" fmla="*/ 569 w 572"/>
                <a:gd name="T67" fmla="*/ 213 h 532"/>
                <a:gd name="T68" fmla="*/ 569 w 572"/>
                <a:gd name="T69" fmla="*/ 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2" h="532">
                  <a:moveTo>
                    <a:pt x="569" y="71"/>
                  </a:moveTo>
                  <a:cubicBezTo>
                    <a:pt x="566" y="53"/>
                    <a:pt x="557" y="35"/>
                    <a:pt x="542" y="22"/>
                  </a:cubicBezTo>
                  <a:cubicBezTo>
                    <a:pt x="527" y="9"/>
                    <a:pt x="505" y="0"/>
                    <a:pt x="483" y="0"/>
                  </a:cubicBezTo>
                  <a:cubicBezTo>
                    <a:pt x="463" y="0"/>
                    <a:pt x="442" y="0"/>
                    <a:pt x="421" y="0"/>
                  </a:cubicBezTo>
                  <a:cubicBezTo>
                    <a:pt x="334" y="0"/>
                    <a:pt x="235" y="1"/>
                    <a:pt x="12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5" y="1"/>
                    <a:pt x="60" y="4"/>
                    <a:pt x="46" y="11"/>
                  </a:cubicBezTo>
                  <a:cubicBezTo>
                    <a:pt x="20" y="24"/>
                    <a:pt x="0" y="53"/>
                    <a:pt x="0" y="84"/>
                  </a:cubicBezTo>
                  <a:cubicBezTo>
                    <a:pt x="0" y="140"/>
                    <a:pt x="0" y="195"/>
                    <a:pt x="0" y="251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0" y="307"/>
                    <a:pt x="3" y="323"/>
                    <a:pt x="10" y="336"/>
                  </a:cubicBezTo>
                  <a:cubicBezTo>
                    <a:pt x="24" y="363"/>
                    <a:pt x="53" y="382"/>
                    <a:pt x="83" y="382"/>
                  </a:cubicBezTo>
                  <a:cubicBezTo>
                    <a:pt x="138" y="382"/>
                    <a:pt x="191" y="382"/>
                    <a:pt x="243" y="381"/>
                  </a:cubicBezTo>
                  <a:cubicBezTo>
                    <a:pt x="250" y="381"/>
                    <a:pt x="250" y="381"/>
                    <a:pt x="250" y="381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52" y="402"/>
                    <a:pt x="252" y="402"/>
                    <a:pt x="252" y="402"/>
                  </a:cubicBezTo>
                  <a:cubicBezTo>
                    <a:pt x="254" y="414"/>
                    <a:pt x="256" y="427"/>
                    <a:pt x="259" y="439"/>
                  </a:cubicBezTo>
                  <a:cubicBezTo>
                    <a:pt x="264" y="464"/>
                    <a:pt x="270" y="488"/>
                    <a:pt x="278" y="510"/>
                  </a:cubicBezTo>
                  <a:cubicBezTo>
                    <a:pt x="280" y="515"/>
                    <a:pt x="282" y="520"/>
                    <a:pt x="284" y="524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91" y="532"/>
                    <a:pt x="298" y="529"/>
                    <a:pt x="298" y="528"/>
                  </a:cubicBezTo>
                  <a:cubicBezTo>
                    <a:pt x="298" y="515"/>
                    <a:pt x="298" y="515"/>
                    <a:pt x="298" y="515"/>
                  </a:cubicBezTo>
                  <a:cubicBezTo>
                    <a:pt x="298" y="504"/>
                    <a:pt x="299" y="493"/>
                    <a:pt x="301" y="482"/>
                  </a:cubicBezTo>
                  <a:cubicBezTo>
                    <a:pt x="304" y="460"/>
                    <a:pt x="308" y="439"/>
                    <a:pt x="314" y="419"/>
                  </a:cubicBezTo>
                  <a:cubicBezTo>
                    <a:pt x="316" y="409"/>
                    <a:pt x="319" y="400"/>
                    <a:pt x="322" y="390"/>
                  </a:cubicBezTo>
                  <a:cubicBezTo>
                    <a:pt x="323" y="387"/>
                    <a:pt x="324" y="383"/>
                    <a:pt x="325" y="380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55" y="380"/>
                    <a:pt x="373" y="380"/>
                    <a:pt x="389" y="380"/>
                  </a:cubicBezTo>
                  <a:cubicBezTo>
                    <a:pt x="423" y="379"/>
                    <a:pt x="452" y="379"/>
                    <a:pt x="476" y="379"/>
                  </a:cubicBezTo>
                  <a:cubicBezTo>
                    <a:pt x="528" y="381"/>
                    <a:pt x="546" y="348"/>
                    <a:pt x="546" y="350"/>
                  </a:cubicBezTo>
                  <a:cubicBezTo>
                    <a:pt x="561" y="332"/>
                    <a:pt x="563" y="315"/>
                    <a:pt x="564" y="307"/>
                  </a:cubicBezTo>
                  <a:cubicBezTo>
                    <a:pt x="564" y="299"/>
                    <a:pt x="563" y="297"/>
                    <a:pt x="562" y="299"/>
                  </a:cubicBezTo>
                  <a:cubicBezTo>
                    <a:pt x="561" y="304"/>
                    <a:pt x="557" y="328"/>
                    <a:pt x="539" y="345"/>
                  </a:cubicBezTo>
                  <a:cubicBezTo>
                    <a:pt x="536" y="348"/>
                    <a:pt x="515" y="375"/>
                    <a:pt x="465" y="369"/>
                  </a:cubicBezTo>
                  <a:cubicBezTo>
                    <a:pt x="440" y="369"/>
                    <a:pt x="411" y="368"/>
                    <a:pt x="378" y="368"/>
                  </a:cubicBezTo>
                  <a:cubicBezTo>
                    <a:pt x="361" y="368"/>
                    <a:pt x="344" y="368"/>
                    <a:pt x="325" y="368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9" y="368"/>
                    <a:pt x="316" y="370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4" y="376"/>
                    <a:pt x="314" y="376"/>
                    <a:pt x="314" y="376"/>
                  </a:cubicBezTo>
                  <a:cubicBezTo>
                    <a:pt x="312" y="383"/>
                    <a:pt x="312" y="383"/>
                    <a:pt x="312" y="383"/>
                  </a:cubicBezTo>
                  <a:cubicBezTo>
                    <a:pt x="307" y="396"/>
                    <a:pt x="307" y="396"/>
                    <a:pt x="307" y="396"/>
                  </a:cubicBezTo>
                  <a:cubicBezTo>
                    <a:pt x="304" y="406"/>
                    <a:pt x="302" y="415"/>
                    <a:pt x="299" y="425"/>
                  </a:cubicBezTo>
                  <a:cubicBezTo>
                    <a:pt x="294" y="445"/>
                    <a:pt x="290" y="465"/>
                    <a:pt x="287" y="487"/>
                  </a:cubicBezTo>
                  <a:cubicBezTo>
                    <a:pt x="287" y="489"/>
                    <a:pt x="287" y="490"/>
                    <a:pt x="287" y="492"/>
                  </a:cubicBezTo>
                  <a:cubicBezTo>
                    <a:pt x="281" y="473"/>
                    <a:pt x="276" y="454"/>
                    <a:pt x="272" y="435"/>
                  </a:cubicBezTo>
                  <a:cubicBezTo>
                    <a:pt x="270" y="423"/>
                    <a:pt x="268" y="411"/>
                    <a:pt x="266" y="399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4" y="375"/>
                    <a:pt x="264" y="375"/>
                    <a:pt x="264" y="375"/>
                  </a:cubicBezTo>
                  <a:cubicBezTo>
                    <a:pt x="263" y="371"/>
                    <a:pt x="258" y="366"/>
                    <a:pt x="255" y="367"/>
                  </a:cubicBezTo>
                  <a:cubicBezTo>
                    <a:pt x="254" y="367"/>
                    <a:pt x="254" y="367"/>
                    <a:pt x="254" y="367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194" y="366"/>
                    <a:pt x="143" y="366"/>
                    <a:pt x="90" y="366"/>
                  </a:cubicBezTo>
                  <a:cubicBezTo>
                    <a:pt x="66" y="368"/>
                    <a:pt x="43" y="357"/>
                    <a:pt x="30" y="337"/>
                  </a:cubicBezTo>
                  <a:cubicBezTo>
                    <a:pt x="15" y="318"/>
                    <a:pt x="17" y="293"/>
                    <a:pt x="17" y="265"/>
                  </a:cubicBezTo>
                  <a:cubicBezTo>
                    <a:pt x="17" y="212"/>
                    <a:pt x="18" y="158"/>
                    <a:pt x="18" y="105"/>
                  </a:cubicBezTo>
                  <a:cubicBezTo>
                    <a:pt x="9" y="52"/>
                    <a:pt x="52" y="11"/>
                    <a:pt x="103" y="19"/>
                  </a:cubicBezTo>
                  <a:cubicBezTo>
                    <a:pt x="206" y="20"/>
                    <a:pt x="303" y="20"/>
                    <a:pt x="390" y="20"/>
                  </a:cubicBezTo>
                  <a:cubicBezTo>
                    <a:pt x="412" y="20"/>
                    <a:pt x="433" y="20"/>
                    <a:pt x="453" y="20"/>
                  </a:cubicBezTo>
                  <a:cubicBezTo>
                    <a:pt x="474" y="20"/>
                    <a:pt x="493" y="18"/>
                    <a:pt x="507" y="24"/>
                  </a:cubicBezTo>
                  <a:cubicBezTo>
                    <a:pt x="539" y="35"/>
                    <a:pt x="554" y="66"/>
                    <a:pt x="552" y="93"/>
                  </a:cubicBezTo>
                  <a:cubicBezTo>
                    <a:pt x="552" y="152"/>
                    <a:pt x="552" y="194"/>
                    <a:pt x="552" y="213"/>
                  </a:cubicBezTo>
                  <a:cubicBezTo>
                    <a:pt x="554" y="367"/>
                    <a:pt x="564" y="277"/>
                    <a:pt x="569" y="213"/>
                  </a:cubicBezTo>
                  <a:cubicBezTo>
                    <a:pt x="570" y="205"/>
                    <a:pt x="570" y="171"/>
                    <a:pt x="571" y="117"/>
                  </a:cubicBezTo>
                  <a:cubicBezTo>
                    <a:pt x="570" y="103"/>
                    <a:pt x="572" y="89"/>
                    <a:pt x="56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How can I start with KIVA and join the DNN Team?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899592" y="3847688"/>
            <a:ext cx="777686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Register yourself at www.kiva.org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/>
              <a:t>Join the DNN Community team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Add $</a:t>
            </a:r>
            <a:r>
              <a:rPr lang="en-GB" sz="2800" dirty="0" smtClean="0"/>
              <a:t>28,75 </a:t>
            </a:r>
            <a:r>
              <a:rPr lang="en-GB" sz="2800" dirty="0" smtClean="0"/>
              <a:t>to your account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Select a loan and you are done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47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6"/>
          <p:cNvGrpSpPr/>
          <p:nvPr/>
        </p:nvGrpSpPr>
        <p:grpSpPr>
          <a:xfrm>
            <a:off x="1023938" y="547086"/>
            <a:ext cx="936104" cy="1763995"/>
            <a:chOff x="12722226" y="3200400"/>
            <a:chExt cx="1139825" cy="2147888"/>
          </a:xfrm>
          <a:solidFill>
            <a:schemeClr val="tx2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3127038" y="3762375"/>
              <a:ext cx="352425" cy="344488"/>
            </a:xfrm>
            <a:custGeom>
              <a:avLst/>
              <a:gdLst>
                <a:gd name="T0" fmla="*/ 92 w 94"/>
                <a:gd name="T1" fmla="*/ 62 h 92"/>
                <a:gd name="T2" fmla="*/ 86 w 94"/>
                <a:gd name="T3" fmla="*/ 58 h 92"/>
                <a:gd name="T4" fmla="*/ 81 w 94"/>
                <a:gd name="T5" fmla="*/ 58 h 92"/>
                <a:gd name="T6" fmla="*/ 88 w 94"/>
                <a:gd name="T7" fmla="*/ 36 h 92"/>
                <a:gd name="T8" fmla="*/ 82 w 94"/>
                <a:gd name="T9" fmla="*/ 32 h 92"/>
                <a:gd name="T10" fmla="*/ 64 w 94"/>
                <a:gd name="T11" fmla="*/ 39 h 92"/>
                <a:gd name="T12" fmla="*/ 73 w 94"/>
                <a:gd name="T13" fmla="*/ 16 h 92"/>
                <a:gd name="T14" fmla="*/ 68 w 94"/>
                <a:gd name="T15" fmla="*/ 11 h 92"/>
                <a:gd name="T16" fmla="*/ 37 w 94"/>
                <a:gd name="T17" fmla="*/ 26 h 92"/>
                <a:gd name="T18" fmla="*/ 44 w 94"/>
                <a:gd name="T19" fmla="*/ 5 h 92"/>
                <a:gd name="T20" fmla="*/ 39 w 94"/>
                <a:gd name="T21" fmla="*/ 1 h 92"/>
                <a:gd name="T22" fmla="*/ 23 w 94"/>
                <a:gd name="T23" fmla="*/ 7 h 92"/>
                <a:gd name="T24" fmla="*/ 17 w 94"/>
                <a:gd name="T25" fmla="*/ 11 h 92"/>
                <a:gd name="T26" fmla="*/ 15 w 94"/>
                <a:gd name="T27" fmla="*/ 12 h 92"/>
                <a:gd name="T28" fmla="*/ 12 w 94"/>
                <a:gd name="T29" fmla="*/ 24 h 92"/>
                <a:gd name="T30" fmla="*/ 15 w 94"/>
                <a:gd name="T31" fmla="*/ 27 h 92"/>
                <a:gd name="T32" fmla="*/ 3 w 94"/>
                <a:gd name="T33" fmla="*/ 56 h 92"/>
                <a:gd name="T34" fmla="*/ 9 w 94"/>
                <a:gd name="T35" fmla="*/ 61 h 92"/>
                <a:gd name="T36" fmla="*/ 34 w 94"/>
                <a:gd name="T37" fmla="*/ 49 h 92"/>
                <a:gd name="T38" fmla="*/ 24 w 94"/>
                <a:gd name="T39" fmla="*/ 73 h 92"/>
                <a:gd name="T40" fmla="*/ 30 w 94"/>
                <a:gd name="T41" fmla="*/ 77 h 92"/>
                <a:gd name="T42" fmla="*/ 55 w 94"/>
                <a:gd name="T43" fmla="*/ 66 h 92"/>
                <a:gd name="T44" fmla="*/ 48 w 94"/>
                <a:gd name="T45" fmla="*/ 87 h 92"/>
                <a:gd name="T46" fmla="*/ 54 w 94"/>
                <a:gd name="T47" fmla="*/ 91 h 92"/>
                <a:gd name="T48" fmla="*/ 56 w 94"/>
                <a:gd name="T49" fmla="*/ 92 h 92"/>
                <a:gd name="T50" fmla="*/ 75 w 94"/>
                <a:gd name="T51" fmla="*/ 82 h 92"/>
                <a:gd name="T52" fmla="*/ 86 w 94"/>
                <a:gd name="T53" fmla="*/ 75 h 92"/>
                <a:gd name="T54" fmla="*/ 88 w 94"/>
                <a:gd name="T55" fmla="*/ 74 h 92"/>
                <a:gd name="T56" fmla="*/ 92 w 94"/>
                <a:gd name="T57" fmla="*/ 6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92">
                  <a:moveTo>
                    <a:pt x="92" y="62"/>
                  </a:moveTo>
                  <a:cubicBezTo>
                    <a:pt x="90" y="60"/>
                    <a:pt x="88" y="58"/>
                    <a:pt x="86" y="58"/>
                  </a:cubicBezTo>
                  <a:cubicBezTo>
                    <a:pt x="84" y="57"/>
                    <a:pt x="83" y="57"/>
                    <a:pt x="81" y="58"/>
                  </a:cubicBezTo>
                  <a:cubicBezTo>
                    <a:pt x="90" y="41"/>
                    <a:pt x="90" y="41"/>
                    <a:pt x="88" y="36"/>
                  </a:cubicBezTo>
                  <a:cubicBezTo>
                    <a:pt x="86" y="34"/>
                    <a:pt x="84" y="33"/>
                    <a:pt x="82" y="32"/>
                  </a:cubicBezTo>
                  <a:cubicBezTo>
                    <a:pt x="78" y="31"/>
                    <a:pt x="77" y="31"/>
                    <a:pt x="64" y="39"/>
                  </a:cubicBezTo>
                  <a:cubicBezTo>
                    <a:pt x="77" y="21"/>
                    <a:pt x="76" y="21"/>
                    <a:pt x="73" y="16"/>
                  </a:cubicBezTo>
                  <a:cubicBezTo>
                    <a:pt x="72" y="14"/>
                    <a:pt x="70" y="12"/>
                    <a:pt x="68" y="11"/>
                  </a:cubicBezTo>
                  <a:cubicBezTo>
                    <a:pt x="63" y="10"/>
                    <a:pt x="62" y="11"/>
                    <a:pt x="37" y="26"/>
                  </a:cubicBezTo>
                  <a:cubicBezTo>
                    <a:pt x="47" y="10"/>
                    <a:pt x="47" y="10"/>
                    <a:pt x="44" y="5"/>
                  </a:cubicBezTo>
                  <a:cubicBezTo>
                    <a:pt x="43" y="3"/>
                    <a:pt x="41" y="1"/>
                    <a:pt x="39" y="1"/>
                  </a:cubicBezTo>
                  <a:cubicBezTo>
                    <a:pt x="34" y="0"/>
                    <a:pt x="32" y="1"/>
                    <a:pt x="23" y="7"/>
                  </a:cubicBezTo>
                  <a:cubicBezTo>
                    <a:pt x="21" y="8"/>
                    <a:pt x="18" y="10"/>
                    <a:pt x="17" y="11"/>
                  </a:cubicBezTo>
                  <a:cubicBezTo>
                    <a:pt x="16" y="11"/>
                    <a:pt x="16" y="11"/>
                    <a:pt x="15" y="12"/>
                  </a:cubicBezTo>
                  <a:cubicBezTo>
                    <a:pt x="11" y="14"/>
                    <a:pt x="9" y="20"/>
                    <a:pt x="12" y="24"/>
                  </a:cubicBezTo>
                  <a:cubicBezTo>
                    <a:pt x="12" y="25"/>
                    <a:pt x="14" y="27"/>
                    <a:pt x="15" y="27"/>
                  </a:cubicBezTo>
                  <a:cubicBezTo>
                    <a:pt x="0" y="51"/>
                    <a:pt x="0" y="51"/>
                    <a:pt x="3" y="56"/>
                  </a:cubicBezTo>
                  <a:cubicBezTo>
                    <a:pt x="4" y="58"/>
                    <a:pt x="6" y="60"/>
                    <a:pt x="9" y="61"/>
                  </a:cubicBezTo>
                  <a:cubicBezTo>
                    <a:pt x="13" y="62"/>
                    <a:pt x="14" y="62"/>
                    <a:pt x="34" y="49"/>
                  </a:cubicBezTo>
                  <a:cubicBezTo>
                    <a:pt x="21" y="68"/>
                    <a:pt x="21" y="68"/>
                    <a:pt x="24" y="73"/>
                  </a:cubicBezTo>
                  <a:cubicBezTo>
                    <a:pt x="25" y="75"/>
                    <a:pt x="27" y="77"/>
                    <a:pt x="30" y="77"/>
                  </a:cubicBezTo>
                  <a:cubicBezTo>
                    <a:pt x="34" y="78"/>
                    <a:pt x="36" y="77"/>
                    <a:pt x="55" y="66"/>
                  </a:cubicBezTo>
                  <a:cubicBezTo>
                    <a:pt x="45" y="82"/>
                    <a:pt x="46" y="83"/>
                    <a:pt x="48" y="87"/>
                  </a:cubicBezTo>
                  <a:cubicBezTo>
                    <a:pt x="49" y="89"/>
                    <a:pt x="52" y="91"/>
                    <a:pt x="54" y="91"/>
                  </a:cubicBezTo>
                  <a:cubicBezTo>
                    <a:pt x="55" y="92"/>
                    <a:pt x="56" y="92"/>
                    <a:pt x="56" y="92"/>
                  </a:cubicBezTo>
                  <a:cubicBezTo>
                    <a:pt x="60" y="92"/>
                    <a:pt x="63" y="90"/>
                    <a:pt x="75" y="82"/>
                  </a:cubicBezTo>
                  <a:cubicBezTo>
                    <a:pt x="78" y="80"/>
                    <a:pt x="84" y="77"/>
                    <a:pt x="86" y="75"/>
                  </a:cubicBezTo>
                  <a:cubicBezTo>
                    <a:pt x="87" y="75"/>
                    <a:pt x="88" y="75"/>
                    <a:pt x="88" y="74"/>
                  </a:cubicBezTo>
                  <a:cubicBezTo>
                    <a:pt x="93" y="72"/>
                    <a:pt x="94" y="66"/>
                    <a:pt x="92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2722226" y="3200400"/>
              <a:ext cx="1139825" cy="2147888"/>
            </a:xfrm>
            <a:custGeom>
              <a:avLst/>
              <a:gdLst>
                <a:gd name="T0" fmla="*/ 118 w 304"/>
                <a:gd name="T1" fmla="*/ 181 h 573"/>
                <a:gd name="T2" fmla="*/ 181 w 304"/>
                <a:gd name="T3" fmla="*/ 223 h 573"/>
                <a:gd name="T4" fmla="*/ 139 w 304"/>
                <a:gd name="T5" fmla="*/ 167 h 573"/>
                <a:gd name="T6" fmla="*/ 183 w 304"/>
                <a:gd name="T7" fmla="*/ 155 h 573"/>
                <a:gd name="T8" fmla="*/ 190 w 304"/>
                <a:gd name="T9" fmla="*/ 238 h 573"/>
                <a:gd name="T10" fmla="*/ 111 w 304"/>
                <a:gd name="T11" fmla="*/ 176 h 573"/>
                <a:gd name="T12" fmla="*/ 151 w 304"/>
                <a:gd name="T13" fmla="*/ 270 h 573"/>
                <a:gd name="T14" fmla="*/ 167 w 304"/>
                <a:gd name="T15" fmla="*/ 383 h 573"/>
                <a:gd name="T16" fmla="*/ 295 w 304"/>
                <a:gd name="T17" fmla="*/ 167 h 573"/>
                <a:gd name="T18" fmla="*/ 278 w 304"/>
                <a:gd name="T19" fmla="*/ 166 h 573"/>
                <a:gd name="T20" fmla="*/ 266 w 304"/>
                <a:gd name="T21" fmla="*/ 175 h 573"/>
                <a:gd name="T22" fmla="*/ 214 w 304"/>
                <a:gd name="T23" fmla="*/ 283 h 573"/>
                <a:gd name="T24" fmla="*/ 195 w 304"/>
                <a:gd name="T25" fmla="*/ 313 h 573"/>
                <a:gd name="T26" fmla="*/ 260 w 304"/>
                <a:gd name="T27" fmla="*/ 237 h 573"/>
                <a:gd name="T28" fmla="*/ 279 w 304"/>
                <a:gd name="T29" fmla="*/ 177 h 573"/>
                <a:gd name="T30" fmla="*/ 295 w 304"/>
                <a:gd name="T31" fmla="*/ 175 h 573"/>
                <a:gd name="T32" fmla="*/ 46 w 304"/>
                <a:gd name="T33" fmla="*/ 237 h 573"/>
                <a:gd name="T34" fmla="*/ 110 w 304"/>
                <a:gd name="T35" fmla="*/ 312 h 573"/>
                <a:gd name="T36" fmla="*/ 89 w 304"/>
                <a:gd name="T37" fmla="*/ 281 h 573"/>
                <a:gd name="T38" fmla="*/ 41 w 304"/>
                <a:gd name="T39" fmla="*/ 174 h 573"/>
                <a:gd name="T40" fmla="*/ 36 w 304"/>
                <a:gd name="T41" fmla="*/ 167 h 573"/>
                <a:gd name="T42" fmla="*/ 36 w 304"/>
                <a:gd name="T43" fmla="*/ 166 h 573"/>
                <a:gd name="T44" fmla="*/ 30 w 304"/>
                <a:gd name="T45" fmla="*/ 163 h 573"/>
                <a:gd name="T46" fmla="*/ 30 w 304"/>
                <a:gd name="T47" fmla="*/ 163 h 573"/>
                <a:gd name="T48" fmla="*/ 18 w 304"/>
                <a:gd name="T49" fmla="*/ 164 h 573"/>
                <a:gd name="T50" fmla="*/ 10 w 304"/>
                <a:gd name="T51" fmla="*/ 174 h 573"/>
                <a:gd name="T52" fmla="*/ 26 w 304"/>
                <a:gd name="T53" fmla="*/ 175 h 573"/>
                <a:gd name="T54" fmla="*/ 29 w 304"/>
                <a:gd name="T55" fmla="*/ 179 h 573"/>
                <a:gd name="T56" fmla="*/ 142 w 304"/>
                <a:gd name="T57" fmla="*/ 407 h 573"/>
                <a:gd name="T58" fmla="*/ 85 w 304"/>
                <a:gd name="T59" fmla="*/ 466 h 573"/>
                <a:gd name="T60" fmla="*/ 88 w 304"/>
                <a:gd name="T61" fmla="*/ 545 h 573"/>
                <a:gd name="T62" fmla="*/ 81 w 304"/>
                <a:gd name="T63" fmla="*/ 555 h 573"/>
                <a:gd name="T64" fmla="*/ 47 w 304"/>
                <a:gd name="T65" fmla="*/ 568 h 573"/>
                <a:gd name="T66" fmla="*/ 88 w 304"/>
                <a:gd name="T67" fmla="*/ 567 h 573"/>
                <a:gd name="T68" fmla="*/ 93 w 304"/>
                <a:gd name="T69" fmla="*/ 568 h 573"/>
                <a:gd name="T70" fmla="*/ 95 w 304"/>
                <a:gd name="T71" fmla="*/ 569 h 573"/>
                <a:gd name="T72" fmla="*/ 95 w 304"/>
                <a:gd name="T73" fmla="*/ 569 h 573"/>
                <a:gd name="T74" fmla="*/ 102 w 304"/>
                <a:gd name="T75" fmla="*/ 563 h 573"/>
                <a:gd name="T76" fmla="*/ 102 w 304"/>
                <a:gd name="T77" fmla="*/ 504 h 573"/>
                <a:gd name="T78" fmla="*/ 142 w 304"/>
                <a:gd name="T79" fmla="*/ 407 h 573"/>
                <a:gd name="T80" fmla="*/ 233 w 304"/>
                <a:gd name="T81" fmla="*/ 557 h 573"/>
                <a:gd name="T82" fmla="*/ 229 w 304"/>
                <a:gd name="T83" fmla="*/ 557 h 573"/>
                <a:gd name="T84" fmla="*/ 233 w 304"/>
                <a:gd name="T85" fmla="*/ 507 h 573"/>
                <a:gd name="T86" fmla="*/ 197 w 304"/>
                <a:gd name="T87" fmla="*/ 414 h 573"/>
                <a:gd name="T88" fmla="*/ 209 w 304"/>
                <a:gd name="T89" fmla="*/ 451 h 573"/>
                <a:gd name="T90" fmla="*/ 215 w 304"/>
                <a:gd name="T91" fmla="*/ 541 h 573"/>
                <a:gd name="T92" fmla="*/ 216 w 304"/>
                <a:gd name="T93" fmla="*/ 561 h 573"/>
                <a:gd name="T94" fmla="*/ 216 w 304"/>
                <a:gd name="T95" fmla="*/ 563 h 573"/>
                <a:gd name="T96" fmla="*/ 223 w 304"/>
                <a:gd name="T97" fmla="*/ 570 h 573"/>
                <a:gd name="T98" fmla="*/ 224 w 304"/>
                <a:gd name="T99" fmla="*/ 570 h 573"/>
                <a:gd name="T100" fmla="*/ 231 w 304"/>
                <a:gd name="T101" fmla="*/ 570 h 573"/>
                <a:gd name="T102" fmla="*/ 262 w 304"/>
                <a:gd name="T103" fmla="*/ 559 h 573"/>
                <a:gd name="T104" fmla="*/ 104 w 304"/>
                <a:gd name="T105" fmla="*/ 102 h 573"/>
                <a:gd name="T106" fmla="*/ 51 w 304"/>
                <a:gd name="T107" fmla="*/ 35 h 573"/>
                <a:gd name="T108" fmla="*/ 163 w 304"/>
                <a:gd name="T109" fmla="*/ 104 h 573"/>
                <a:gd name="T110" fmla="*/ 157 w 304"/>
                <a:gd name="T111" fmla="*/ 5 h 573"/>
                <a:gd name="T112" fmla="*/ 163 w 304"/>
                <a:gd name="T113" fmla="*/ 104 h 573"/>
                <a:gd name="T114" fmla="*/ 273 w 304"/>
                <a:gd name="T115" fmla="*/ 37 h 573"/>
                <a:gd name="T116" fmla="*/ 211 w 304"/>
                <a:gd name="T117" fmla="*/ 105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573">
                  <a:moveTo>
                    <a:pt x="111" y="176"/>
                  </a:moveTo>
                  <a:cubicBezTo>
                    <a:pt x="120" y="173"/>
                    <a:pt x="125" y="174"/>
                    <a:pt x="118" y="181"/>
                  </a:cubicBezTo>
                  <a:cubicBezTo>
                    <a:pt x="118" y="181"/>
                    <a:pt x="106" y="194"/>
                    <a:pt x="118" y="210"/>
                  </a:cubicBezTo>
                  <a:cubicBezTo>
                    <a:pt x="129" y="226"/>
                    <a:pt x="162" y="239"/>
                    <a:pt x="181" y="223"/>
                  </a:cubicBezTo>
                  <a:cubicBezTo>
                    <a:pt x="203" y="206"/>
                    <a:pt x="188" y="177"/>
                    <a:pt x="170" y="170"/>
                  </a:cubicBezTo>
                  <a:cubicBezTo>
                    <a:pt x="153" y="161"/>
                    <a:pt x="141" y="168"/>
                    <a:pt x="139" y="167"/>
                  </a:cubicBezTo>
                  <a:cubicBezTo>
                    <a:pt x="131" y="166"/>
                    <a:pt x="111" y="167"/>
                    <a:pt x="131" y="152"/>
                  </a:cubicBezTo>
                  <a:cubicBezTo>
                    <a:pt x="135" y="148"/>
                    <a:pt x="159" y="139"/>
                    <a:pt x="183" y="155"/>
                  </a:cubicBezTo>
                  <a:cubicBezTo>
                    <a:pt x="195" y="162"/>
                    <a:pt x="206" y="174"/>
                    <a:pt x="210" y="191"/>
                  </a:cubicBezTo>
                  <a:cubicBezTo>
                    <a:pt x="214" y="209"/>
                    <a:pt x="204" y="228"/>
                    <a:pt x="190" y="238"/>
                  </a:cubicBezTo>
                  <a:cubicBezTo>
                    <a:pt x="157" y="257"/>
                    <a:pt x="122" y="238"/>
                    <a:pt x="109" y="218"/>
                  </a:cubicBezTo>
                  <a:cubicBezTo>
                    <a:pt x="92" y="195"/>
                    <a:pt x="111" y="175"/>
                    <a:pt x="111" y="176"/>
                  </a:cubicBezTo>
                  <a:close/>
                  <a:moveTo>
                    <a:pt x="159" y="270"/>
                  </a:moveTo>
                  <a:cubicBezTo>
                    <a:pt x="159" y="264"/>
                    <a:pt x="155" y="267"/>
                    <a:pt x="151" y="270"/>
                  </a:cubicBezTo>
                  <a:cubicBezTo>
                    <a:pt x="144" y="273"/>
                    <a:pt x="148" y="375"/>
                    <a:pt x="150" y="383"/>
                  </a:cubicBezTo>
                  <a:cubicBezTo>
                    <a:pt x="151" y="393"/>
                    <a:pt x="162" y="387"/>
                    <a:pt x="167" y="383"/>
                  </a:cubicBezTo>
                  <a:cubicBezTo>
                    <a:pt x="173" y="378"/>
                    <a:pt x="157" y="270"/>
                    <a:pt x="159" y="270"/>
                  </a:cubicBezTo>
                  <a:close/>
                  <a:moveTo>
                    <a:pt x="295" y="167"/>
                  </a:moveTo>
                  <a:cubicBezTo>
                    <a:pt x="295" y="167"/>
                    <a:pt x="292" y="167"/>
                    <a:pt x="287" y="166"/>
                  </a:cubicBezTo>
                  <a:cubicBezTo>
                    <a:pt x="285" y="166"/>
                    <a:pt x="282" y="166"/>
                    <a:pt x="278" y="166"/>
                  </a:cubicBezTo>
                  <a:cubicBezTo>
                    <a:pt x="275" y="167"/>
                    <a:pt x="278" y="162"/>
                    <a:pt x="270" y="169"/>
                  </a:cubicBezTo>
                  <a:cubicBezTo>
                    <a:pt x="269" y="171"/>
                    <a:pt x="267" y="173"/>
                    <a:pt x="266" y="175"/>
                  </a:cubicBezTo>
                  <a:cubicBezTo>
                    <a:pt x="258" y="190"/>
                    <a:pt x="252" y="212"/>
                    <a:pt x="243" y="232"/>
                  </a:cubicBezTo>
                  <a:cubicBezTo>
                    <a:pt x="235" y="253"/>
                    <a:pt x="224" y="272"/>
                    <a:pt x="214" y="283"/>
                  </a:cubicBezTo>
                  <a:cubicBezTo>
                    <a:pt x="203" y="294"/>
                    <a:pt x="194" y="295"/>
                    <a:pt x="193" y="296"/>
                  </a:cubicBezTo>
                  <a:cubicBezTo>
                    <a:pt x="190" y="301"/>
                    <a:pt x="175" y="312"/>
                    <a:pt x="195" y="313"/>
                  </a:cubicBezTo>
                  <a:cubicBezTo>
                    <a:pt x="199" y="314"/>
                    <a:pt x="218" y="310"/>
                    <a:pt x="230" y="294"/>
                  </a:cubicBezTo>
                  <a:cubicBezTo>
                    <a:pt x="243" y="279"/>
                    <a:pt x="253" y="257"/>
                    <a:pt x="260" y="237"/>
                  </a:cubicBezTo>
                  <a:cubicBezTo>
                    <a:pt x="267" y="216"/>
                    <a:pt x="272" y="195"/>
                    <a:pt x="277" y="181"/>
                  </a:cubicBezTo>
                  <a:cubicBezTo>
                    <a:pt x="278" y="179"/>
                    <a:pt x="278" y="178"/>
                    <a:pt x="279" y="177"/>
                  </a:cubicBezTo>
                  <a:cubicBezTo>
                    <a:pt x="282" y="177"/>
                    <a:pt x="284" y="177"/>
                    <a:pt x="286" y="176"/>
                  </a:cubicBezTo>
                  <a:cubicBezTo>
                    <a:pt x="291" y="176"/>
                    <a:pt x="294" y="176"/>
                    <a:pt x="295" y="175"/>
                  </a:cubicBezTo>
                  <a:cubicBezTo>
                    <a:pt x="300" y="170"/>
                    <a:pt x="304" y="167"/>
                    <a:pt x="295" y="167"/>
                  </a:cubicBezTo>
                  <a:close/>
                  <a:moveTo>
                    <a:pt x="46" y="237"/>
                  </a:moveTo>
                  <a:cubicBezTo>
                    <a:pt x="53" y="259"/>
                    <a:pt x="63" y="281"/>
                    <a:pt x="76" y="296"/>
                  </a:cubicBezTo>
                  <a:cubicBezTo>
                    <a:pt x="90" y="312"/>
                    <a:pt x="108" y="314"/>
                    <a:pt x="110" y="312"/>
                  </a:cubicBezTo>
                  <a:cubicBezTo>
                    <a:pt x="119" y="307"/>
                    <a:pt x="123" y="297"/>
                    <a:pt x="111" y="295"/>
                  </a:cubicBezTo>
                  <a:cubicBezTo>
                    <a:pt x="109" y="294"/>
                    <a:pt x="99" y="293"/>
                    <a:pt x="89" y="281"/>
                  </a:cubicBezTo>
                  <a:cubicBezTo>
                    <a:pt x="79" y="269"/>
                    <a:pt x="69" y="250"/>
                    <a:pt x="62" y="230"/>
                  </a:cubicBezTo>
                  <a:cubicBezTo>
                    <a:pt x="54" y="210"/>
                    <a:pt x="48" y="190"/>
                    <a:pt x="41" y="174"/>
                  </a:cubicBezTo>
                  <a:cubicBezTo>
                    <a:pt x="40" y="173"/>
                    <a:pt x="38" y="171"/>
                    <a:pt x="37" y="16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4" y="160"/>
                    <a:pt x="32" y="165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4" y="164"/>
                    <a:pt x="21" y="164"/>
                    <a:pt x="18" y="164"/>
                  </a:cubicBezTo>
                  <a:cubicBezTo>
                    <a:pt x="13" y="165"/>
                    <a:pt x="10" y="165"/>
                    <a:pt x="10" y="166"/>
                  </a:cubicBezTo>
                  <a:cubicBezTo>
                    <a:pt x="4" y="170"/>
                    <a:pt x="0" y="174"/>
                    <a:pt x="10" y="174"/>
                  </a:cubicBezTo>
                  <a:cubicBezTo>
                    <a:pt x="10" y="174"/>
                    <a:pt x="12" y="174"/>
                    <a:pt x="17" y="174"/>
                  </a:cubicBezTo>
                  <a:cubicBezTo>
                    <a:pt x="20" y="174"/>
                    <a:pt x="23" y="175"/>
                    <a:pt x="26" y="175"/>
                  </a:cubicBezTo>
                  <a:cubicBezTo>
                    <a:pt x="26" y="175"/>
                    <a:pt x="26" y="175"/>
                    <a:pt x="27" y="175"/>
                  </a:cubicBezTo>
                  <a:cubicBezTo>
                    <a:pt x="28" y="176"/>
                    <a:pt x="28" y="177"/>
                    <a:pt x="29" y="179"/>
                  </a:cubicBezTo>
                  <a:cubicBezTo>
                    <a:pt x="35" y="194"/>
                    <a:pt x="39" y="216"/>
                    <a:pt x="46" y="237"/>
                  </a:cubicBezTo>
                  <a:close/>
                  <a:moveTo>
                    <a:pt x="142" y="407"/>
                  </a:moveTo>
                  <a:cubicBezTo>
                    <a:pt x="138" y="410"/>
                    <a:pt x="124" y="417"/>
                    <a:pt x="107" y="432"/>
                  </a:cubicBezTo>
                  <a:cubicBezTo>
                    <a:pt x="98" y="440"/>
                    <a:pt x="89" y="451"/>
                    <a:pt x="85" y="466"/>
                  </a:cubicBezTo>
                  <a:cubicBezTo>
                    <a:pt x="83" y="482"/>
                    <a:pt x="85" y="493"/>
                    <a:pt x="85" y="507"/>
                  </a:cubicBezTo>
                  <a:cubicBezTo>
                    <a:pt x="86" y="520"/>
                    <a:pt x="87" y="533"/>
                    <a:pt x="88" y="545"/>
                  </a:cubicBezTo>
                  <a:cubicBezTo>
                    <a:pt x="88" y="548"/>
                    <a:pt x="88" y="551"/>
                    <a:pt x="88" y="554"/>
                  </a:cubicBezTo>
                  <a:cubicBezTo>
                    <a:pt x="86" y="554"/>
                    <a:pt x="83" y="555"/>
                    <a:pt x="81" y="555"/>
                  </a:cubicBezTo>
                  <a:cubicBezTo>
                    <a:pt x="60" y="558"/>
                    <a:pt x="50" y="559"/>
                    <a:pt x="48" y="560"/>
                  </a:cubicBezTo>
                  <a:cubicBezTo>
                    <a:pt x="42" y="563"/>
                    <a:pt x="35" y="566"/>
                    <a:pt x="47" y="568"/>
                  </a:cubicBezTo>
                  <a:cubicBezTo>
                    <a:pt x="47" y="569"/>
                    <a:pt x="62" y="569"/>
                    <a:pt x="81" y="567"/>
                  </a:cubicBezTo>
                  <a:cubicBezTo>
                    <a:pt x="83" y="567"/>
                    <a:pt x="86" y="567"/>
                    <a:pt x="88" y="567"/>
                  </a:cubicBezTo>
                  <a:cubicBezTo>
                    <a:pt x="89" y="567"/>
                    <a:pt x="90" y="568"/>
                    <a:pt x="92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94" y="568"/>
                    <a:pt x="94" y="568"/>
                    <a:pt x="94" y="568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89" y="573"/>
                    <a:pt x="103" y="562"/>
                    <a:pt x="102" y="564"/>
                  </a:cubicBezTo>
                  <a:cubicBezTo>
                    <a:pt x="102" y="563"/>
                    <a:pt x="102" y="563"/>
                    <a:pt x="102" y="563"/>
                  </a:cubicBezTo>
                  <a:cubicBezTo>
                    <a:pt x="102" y="557"/>
                    <a:pt x="103" y="551"/>
                    <a:pt x="103" y="544"/>
                  </a:cubicBezTo>
                  <a:cubicBezTo>
                    <a:pt x="103" y="531"/>
                    <a:pt x="103" y="518"/>
                    <a:pt x="102" y="504"/>
                  </a:cubicBezTo>
                  <a:cubicBezTo>
                    <a:pt x="88" y="446"/>
                    <a:pt x="153" y="429"/>
                    <a:pt x="151" y="422"/>
                  </a:cubicBezTo>
                  <a:cubicBezTo>
                    <a:pt x="155" y="413"/>
                    <a:pt x="157" y="398"/>
                    <a:pt x="142" y="407"/>
                  </a:cubicBezTo>
                  <a:close/>
                  <a:moveTo>
                    <a:pt x="262" y="559"/>
                  </a:moveTo>
                  <a:cubicBezTo>
                    <a:pt x="262" y="559"/>
                    <a:pt x="250" y="559"/>
                    <a:pt x="233" y="557"/>
                  </a:cubicBezTo>
                  <a:cubicBezTo>
                    <a:pt x="229" y="557"/>
                    <a:pt x="229" y="557"/>
                    <a:pt x="229" y="557"/>
                  </a:cubicBezTo>
                  <a:cubicBezTo>
                    <a:pt x="229" y="557"/>
                    <a:pt x="229" y="557"/>
                    <a:pt x="229" y="557"/>
                  </a:cubicBezTo>
                  <a:cubicBezTo>
                    <a:pt x="229" y="552"/>
                    <a:pt x="229" y="547"/>
                    <a:pt x="230" y="542"/>
                  </a:cubicBezTo>
                  <a:cubicBezTo>
                    <a:pt x="231" y="531"/>
                    <a:pt x="232" y="519"/>
                    <a:pt x="233" y="507"/>
                  </a:cubicBezTo>
                  <a:cubicBezTo>
                    <a:pt x="236" y="485"/>
                    <a:pt x="238" y="455"/>
                    <a:pt x="223" y="438"/>
                  </a:cubicBezTo>
                  <a:cubicBezTo>
                    <a:pt x="211" y="420"/>
                    <a:pt x="199" y="414"/>
                    <a:pt x="197" y="414"/>
                  </a:cubicBezTo>
                  <a:cubicBezTo>
                    <a:pt x="188" y="414"/>
                    <a:pt x="174" y="416"/>
                    <a:pt x="186" y="427"/>
                  </a:cubicBezTo>
                  <a:cubicBezTo>
                    <a:pt x="189" y="430"/>
                    <a:pt x="201" y="438"/>
                    <a:pt x="209" y="451"/>
                  </a:cubicBezTo>
                  <a:cubicBezTo>
                    <a:pt x="219" y="463"/>
                    <a:pt x="217" y="485"/>
                    <a:pt x="216" y="508"/>
                  </a:cubicBezTo>
                  <a:cubicBezTo>
                    <a:pt x="216" y="519"/>
                    <a:pt x="215" y="530"/>
                    <a:pt x="215" y="541"/>
                  </a:cubicBezTo>
                  <a:cubicBezTo>
                    <a:pt x="215" y="547"/>
                    <a:pt x="215" y="552"/>
                    <a:pt x="215" y="557"/>
                  </a:cubicBezTo>
                  <a:cubicBezTo>
                    <a:pt x="216" y="561"/>
                    <a:pt x="216" y="561"/>
                    <a:pt x="216" y="561"/>
                  </a:cubicBezTo>
                  <a:cubicBezTo>
                    <a:pt x="216" y="563"/>
                    <a:pt x="216" y="563"/>
                    <a:pt x="216" y="563"/>
                  </a:cubicBezTo>
                  <a:cubicBezTo>
                    <a:pt x="216" y="563"/>
                    <a:pt x="216" y="563"/>
                    <a:pt x="216" y="563"/>
                  </a:cubicBezTo>
                  <a:cubicBezTo>
                    <a:pt x="209" y="556"/>
                    <a:pt x="225" y="572"/>
                    <a:pt x="223" y="570"/>
                  </a:cubicBezTo>
                  <a:cubicBezTo>
                    <a:pt x="223" y="570"/>
                    <a:pt x="223" y="570"/>
                    <a:pt x="223" y="570"/>
                  </a:cubicBezTo>
                  <a:cubicBezTo>
                    <a:pt x="223" y="570"/>
                    <a:pt x="223" y="570"/>
                    <a:pt x="223" y="570"/>
                  </a:cubicBezTo>
                  <a:cubicBezTo>
                    <a:pt x="224" y="570"/>
                    <a:pt x="224" y="570"/>
                    <a:pt x="224" y="570"/>
                  </a:cubicBezTo>
                  <a:cubicBezTo>
                    <a:pt x="225" y="570"/>
                    <a:pt x="225" y="570"/>
                    <a:pt x="225" y="570"/>
                  </a:cubicBezTo>
                  <a:cubicBezTo>
                    <a:pt x="231" y="570"/>
                    <a:pt x="231" y="570"/>
                    <a:pt x="231" y="570"/>
                  </a:cubicBezTo>
                  <a:cubicBezTo>
                    <a:pt x="249" y="570"/>
                    <a:pt x="260" y="568"/>
                    <a:pt x="262" y="567"/>
                  </a:cubicBezTo>
                  <a:cubicBezTo>
                    <a:pt x="267" y="563"/>
                    <a:pt x="271" y="559"/>
                    <a:pt x="262" y="559"/>
                  </a:cubicBezTo>
                  <a:close/>
                  <a:moveTo>
                    <a:pt x="94" y="108"/>
                  </a:moveTo>
                  <a:cubicBezTo>
                    <a:pt x="99" y="109"/>
                    <a:pt x="107" y="109"/>
                    <a:pt x="104" y="102"/>
                  </a:cubicBezTo>
                  <a:cubicBezTo>
                    <a:pt x="101" y="96"/>
                    <a:pt x="59" y="32"/>
                    <a:pt x="56" y="32"/>
                  </a:cubicBezTo>
                  <a:cubicBezTo>
                    <a:pt x="52" y="31"/>
                    <a:pt x="49" y="31"/>
                    <a:pt x="51" y="35"/>
                  </a:cubicBezTo>
                  <a:cubicBezTo>
                    <a:pt x="51" y="35"/>
                    <a:pt x="90" y="108"/>
                    <a:pt x="94" y="108"/>
                  </a:cubicBezTo>
                  <a:close/>
                  <a:moveTo>
                    <a:pt x="163" y="104"/>
                  </a:moveTo>
                  <a:cubicBezTo>
                    <a:pt x="164" y="96"/>
                    <a:pt x="165" y="8"/>
                    <a:pt x="162" y="5"/>
                  </a:cubicBezTo>
                  <a:cubicBezTo>
                    <a:pt x="160" y="2"/>
                    <a:pt x="157" y="0"/>
                    <a:pt x="157" y="5"/>
                  </a:cubicBezTo>
                  <a:cubicBezTo>
                    <a:pt x="157" y="5"/>
                    <a:pt x="148" y="100"/>
                    <a:pt x="152" y="104"/>
                  </a:cubicBezTo>
                  <a:cubicBezTo>
                    <a:pt x="155" y="108"/>
                    <a:pt x="162" y="113"/>
                    <a:pt x="163" y="104"/>
                  </a:cubicBezTo>
                  <a:close/>
                  <a:moveTo>
                    <a:pt x="220" y="112"/>
                  </a:moveTo>
                  <a:cubicBezTo>
                    <a:pt x="226" y="106"/>
                    <a:pt x="274" y="41"/>
                    <a:pt x="273" y="37"/>
                  </a:cubicBezTo>
                  <a:cubicBezTo>
                    <a:pt x="272" y="33"/>
                    <a:pt x="272" y="30"/>
                    <a:pt x="269" y="33"/>
                  </a:cubicBezTo>
                  <a:cubicBezTo>
                    <a:pt x="269" y="33"/>
                    <a:pt x="210" y="100"/>
                    <a:pt x="211" y="105"/>
                  </a:cubicBezTo>
                  <a:cubicBezTo>
                    <a:pt x="212" y="109"/>
                    <a:pt x="215" y="117"/>
                    <a:pt x="220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hthoek 1"/>
          <p:cNvSpPr/>
          <p:nvPr/>
        </p:nvSpPr>
        <p:spPr>
          <a:xfrm>
            <a:off x="2123727" y="688413"/>
            <a:ext cx="6840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wait, </a:t>
            </a:r>
            <a:b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even better!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9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6"/>
          <p:cNvGrpSpPr/>
          <p:nvPr/>
        </p:nvGrpSpPr>
        <p:grpSpPr>
          <a:xfrm>
            <a:off x="1023938" y="547086"/>
            <a:ext cx="936104" cy="1763995"/>
            <a:chOff x="12722226" y="3200400"/>
            <a:chExt cx="1139825" cy="2147888"/>
          </a:xfrm>
          <a:solidFill>
            <a:schemeClr val="tx2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3127038" y="3762375"/>
              <a:ext cx="352425" cy="344488"/>
            </a:xfrm>
            <a:custGeom>
              <a:avLst/>
              <a:gdLst>
                <a:gd name="T0" fmla="*/ 92 w 94"/>
                <a:gd name="T1" fmla="*/ 62 h 92"/>
                <a:gd name="T2" fmla="*/ 86 w 94"/>
                <a:gd name="T3" fmla="*/ 58 h 92"/>
                <a:gd name="T4" fmla="*/ 81 w 94"/>
                <a:gd name="T5" fmla="*/ 58 h 92"/>
                <a:gd name="T6" fmla="*/ 88 w 94"/>
                <a:gd name="T7" fmla="*/ 36 h 92"/>
                <a:gd name="T8" fmla="*/ 82 w 94"/>
                <a:gd name="T9" fmla="*/ 32 h 92"/>
                <a:gd name="T10" fmla="*/ 64 w 94"/>
                <a:gd name="T11" fmla="*/ 39 h 92"/>
                <a:gd name="T12" fmla="*/ 73 w 94"/>
                <a:gd name="T13" fmla="*/ 16 h 92"/>
                <a:gd name="T14" fmla="*/ 68 w 94"/>
                <a:gd name="T15" fmla="*/ 11 h 92"/>
                <a:gd name="T16" fmla="*/ 37 w 94"/>
                <a:gd name="T17" fmla="*/ 26 h 92"/>
                <a:gd name="T18" fmla="*/ 44 w 94"/>
                <a:gd name="T19" fmla="*/ 5 h 92"/>
                <a:gd name="T20" fmla="*/ 39 w 94"/>
                <a:gd name="T21" fmla="*/ 1 h 92"/>
                <a:gd name="T22" fmla="*/ 23 w 94"/>
                <a:gd name="T23" fmla="*/ 7 h 92"/>
                <a:gd name="T24" fmla="*/ 17 w 94"/>
                <a:gd name="T25" fmla="*/ 11 h 92"/>
                <a:gd name="T26" fmla="*/ 15 w 94"/>
                <a:gd name="T27" fmla="*/ 12 h 92"/>
                <a:gd name="T28" fmla="*/ 12 w 94"/>
                <a:gd name="T29" fmla="*/ 24 h 92"/>
                <a:gd name="T30" fmla="*/ 15 w 94"/>
                <a:gd name="T31" fmla="*/ 27 h 92"/>
                <a:gd name="T32" fmla="*/ 3 w 94"/>
                <a:gd name="T33" fmla="*/ 56 h 92"/>
                <a:gd name="T34" fmla="*/ 9 w 94"/>
                <a:gd name="T35" fmla="*/ 61 h 92"/>
                <a:gd name="T36" fmla="*/ 34 w 94"/>
                <a:gd name="T37" fmla="*/ 49 h 92"/>
                <a:gd name="T38" fmla="*/ 24 w 94"/>
                <a:gd name="T39" fmla="*/ 73 h 92"/>
                <a:gd name="T40" fmla="*/ 30 w 94"/>
                <a:gd name="T41" fmla="*/ 77 h 92"/>
                <a:gd name="T42" fmla="*/ 55 w 94"/>
                <a:gd name="T43" fmla="*/ 66 h 92"/>
                <a:gd name="T44" fmla="*/ 48 w 94"/>
                <a:gd name="T45" fmla="*/ 87 h 92"/>
                <a:gd name="T46" fmla="*/ 54 w 94"/>
                <a:gd name="T47" fmla="*/ 91 h 92"/>
                <a:gd name="T48" fmla="*/ 56 w 94"/>
                <a:gd name="T49" fmla="*/ 92 h 92"/>
                <a:gd name="T50" fmla="*/ 75 w 94"/>
                <a:gd name="T51" fmla="*/ 82 h 92"/>
                <a:gd name="T52" fmla="*/ 86 w 94"/>
                <a:gd name="T53" fmla="*/ 75 h 92"/>
                <a:gd name="T54" fmla="*/ 88 w 94"/>
                <a:gd name="T55" fmla="*/ 74 h 92"/>
                <a:gd name="T56" fmla="*/ 92 w 94"/>
                <a:gd name="T57" fmla="*/ 6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92">
                  <a:moveTo>
                    <a:pt x="92" y="62"/>
                  </a:moveTo>
                  <a:cubicBezTo>
                    <a:pt x="90" y="60"/>
                    <a:pt x="88" y="58"/>
                    <a:pt x="86" y="58"/>
                  </a:cubicBezTo>
                  <a:cubicBezTo>
                    <a:pt x="84" y="57"/>
                    <a:pt x="83" y="57"/>
                    <a:pt x="81" y="58"/>
                  </a:cubicBezTo>
                  <a:cubicBezTo>
                    <a:pt x="90" y="41"/>
                    <a:pt x="90" y="41"/>
                    <a:pt x="88" y="36"/>
                  </a:cubicBezTo>
                  <a:cubicBezTo>
                    <a:pt x="86" y="34"/>
                    <a:pt x="84" y="33"/>
                    <a:pt x="82" y="32"/>
                  </a:cubicBezTo>
                  <a:cubicBezTo>
                    <a:pt x="78" y="31"/>
                    <a:pt x="77" y="31"/>
                    <a:pt x="64" y="39"/>
                  </a:cubicBezTo>
                  <a:cubicBezTo>
                    <a:pt x="77" y="21"/>
                    <a:pt x="76" y="21"/>
                    <a:pt x="73" y="16"/>
                  </a:cubicBezTo>
                  <a:cubicBezTo>
                    <a:pt x="72" y="14"/>
                    <a:pt x="70" y="12"/>
                    <a:pt x="68" y="11"/>
                  </a:cubicBezTo>
                  <a:cubicBezTo>
                    <a:pt x="63" y="10"/>
                    <a:pt x="62" y="11"/>
                    <a:pt x="37" y="26"/>
                  </a:cubicBezTo>
                  <a:cubicBezTo>
                    <a:pt x="47" y="10"/>
                    <a:pt x="47" y="10"/>
                    <a:pt x="44" y="5"/>
                  </a:cubicBezTo>
                  <a:cubicBezTo>
                    <a:pt x="43" y="3"/>
                    <a:pt x="41" y="1"/>
                    <a:pt x="39" y="1"/>
                  </a:cubicBezTo>
                  <a:cubicBezTo>
                    <a:pt x="34" y="0"/>
                    <a:pt x="32" y="1"/>
                    <a:pt x="23" y="7"/>
                  </a:cubicBezTo>
                  <a:cubicBezTo>
                    <a:pt x="21" y="8"/>
                    <a:pt x="18" y="10"/>
                    <a:pt x="17" y="11"/>
                  </a:cubicBezTo>
                  <a:cubicBezTo>
                    <a:pt x="16" y="11"/>
                    <a:pt x="16" y="11"/>
                    <a:pt x="15" y="12"/>
                  </a:cubicBezTo>
                  <a:cubicBezTo>
                    <a:pt x="11" y="14"/>
                    <a:pt x="9" y="20"/>
                    <a:pt x="12" y="24"/>
                  </a:cubicBezTo>
                  <a:cubicBezTo>
                    <a:pt x="12" y="25"/>
                    <a:pt x="14" y="27"/>
                    <a:pt x="15" y="27"/>
                  </a:cubicBezTo>
                  <a:cubicBezTo>
                    <a:pt x="0" y="51"/>
                    <a:pt x="0" y="51"/>
                    <a:pt x="3" y="56"/>
                  </a:cubicBezTo>
                  <a:cubicBezTo>
                    <a:pt x="4" y="58"/>
                    <a:pt x="6" y="60"/>
                    <a:pt x="9" y="61"/>
                  </a:cubicBezTo>
                  <a:cubicBezTo>
                    <a:pt x="13" y="62"/>
                    <a:pt x="14" y="62"/>
                    <a:pt x="34" y="49"/>
                  </a:cubicBezTo>
                  <a:cubicBezTo>
                    <a:pt x="21" y="68"/>
                    <a:pt x="21" y="68"/>
                    <a:pt x="24" y="73"/>
                  </a:cubicBezTo>
                  <a:cubicBezTo>
                    <a:pt x="25" y="75"/>
                    <a:pt x="27" y="77"/>
                    <a:pt x="30" y="77"/>
                  </a:cubicBezTo>
                  <a:cubicBezTo>
                    <a:pt x="34" y="78"/>
                    <a:pt x="36" y="77"/>
                    <a:pt x="55" y="66"/>
                  </a:cubicBezTo>
                  <a:cubicBezTo>
                    <a:pt x="45" y="82"/>
                    <a:pt x="46" y="83"/>
                    <a:pt x="48" y="87"/>
                  </a:cubicBezTo>
                  <a:cubicBezTo>
                    <a:pt x="49" y="89"/>
                    <a:pt x="52" y="91"/>
                    <a:pt x="54" y="91"/>
                  </a:cubicBezTo>
                  <a:cubicBezTo>
                    <a:pt x="55" y="92"/>
                    <a:pt x="56" y="92"/>
                    <a:pt x="56" y="92"/>
                  </a:cubicBezTo>
                  <a:cubicBezTo>
                    <a:pt x="60" y="92"/>
                    <a:pt x="63" y="90"/>
                    <a:pt x="75" y="82"/>
                  </a:cubicBezTo>
                  <a:cubicBezTo>
                    <a:pt x="78" y="80"/>
                    <a:pt x="84" y="77"/>
                    <a:pt x="86" y="75"/>
                  </a:cubicBezTo>
                  <a:cubicBezTo>
                    <a:pt x="87" y="75"/>
                    <a:pt x="88" y="75"/>
                    <a:pt x="88" y="74"/>
                  </a:cubicBezTo>
                  <a:cubicBezTo>
                    <a:pt x="93" y="72"/>
                    <a:pt x="94" y="66"/>
                    <a:pt x="92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2722226" y="3200400"/>
              <a:ext cx="1139825" cy="2147888"/>
            </a:xfrm>
            <a:custGeom>
              <a:avLst/>
              <a:gdLst>
                <a:gd name="T0" fmla="*/ 118 w 304"/>
                <a:gd name="T1" fmla="*/ 181 h 573"/>
                <a:gd name="T2" fmla="*/ 181 w 304"/>
                <a:gd name="T3" fmla="*/ 223 h 573"/>
                <a:gd name="T4" fmla="*/ 139 w 304"/>
                <a:gd name="T5" fmla="*/ 167 h 573"/>
                <a:gd name="T6" fmla="*/ 183 w 304"/>
                <a:gd name="T7" fmla="*/ 155 h 573"/>
                <a:gd name="T8" fmla="*/ 190 w 304"/>
                <a:gd name="T9" fmla="*/ 238 h 573"/>
                <a:gd name="T10" fmla="*/ 111 w 304"/>
                <a:gd name="T11" fmla="*/ 176 h 573"/>
                <a:gd name="T12" fmla="*/ 151 w 304"/>
                <a:gd name="T13" fmla="*/ 270 h 573"/>
                <a:gd name="T14" fmla="*/ 167 w 304"/>
                <a:gd name="T15" fmla="*/ 383 h 573"/>
                <a:gd name="T16" fmla="*/ 295 w 304"/>
                <a:gd name="T17" fmla="*/ 167 h 573"/>
                <a:gd name="T18" fmla="*/ 278 w 304"/>
                <a:gd name="T19" fmla="*/ 166 h 573"/>
                <a:gd name="T20" fmla="*/ 266 w 304"/>
                <a:gd name="T21" fmla="*/ 175 h 573"/>
                <a:gd name="T22" fmla="*/ 214 w 304"/>
                <a:gd name="T23" fmla="*/ 283 h 573"/>
                <a:gd name="T24" fmla="*/ 195 w 304"/>
                <a:gd name="T25" fmla="*/ 313 h 573"/>
                <a:gd name="T26" fmla="*/ 260 w 304"/>
                <a:gd name="T27" fmla="*/ 237 h 573"/>
                <a:gd name="T28" fmla="*/ 279 w 304"/>
                <a:gd name="T29" fmla="*/ 177 h 573"/>
                <a:gd name="T30" fmla="*/ 295 w 304"/>
                <a:gd name="T31" fmla="*/ 175 h 573"/>
                <a:gd name="T32" fmla="*/ 46 w 304"/>
                <a:gd name="T33" fmla="*/ 237 h 573"/>
                <a:gd name="T34" fmla="*/ 110 w 304"/>
                <a:gd name="T35" fmla="*/ 312 h 573"/>
                <a:gd name="T36" fmla="*/ 89 w 304"/>
                <a:gd name="T37" fmla="*/ 281 h 573"/>
                <a:gd name="T38" fmla="*/ 41 w 304"/>
                <a:gd name="T39" fmla="*/ 174 h 573"/>
                <a:gd name="T40" fmla="*/ 36 w 304"/>
                <a:gd name="T41" fmla="*/ 167 h 573"/>
                <a:gd name="T42" fmla="*/ 36 w 304"/>
                <a:gd name="T43" fmla="*/ 166 h 573"/>
                <a:gd name="T44" fmla="*/ 30 w 304"/>
                <a:gd name="T45" fmla="*/ 163 h 573"/>
                <a:gd name="T46" fmla="*/ 30 w 304"/>
                <a:gd name="T47" fmla="*/ 163 h 573"/>
                <a:gd name="T48" fmla="*/ 18 w 304"/>
                <a:gd name="T49" fmla="*/ 164 h 573"/>
                <a:gd name="T50" fmla="*/ 10 w 304"/>
                <a:gd name="T51" fmla="*/ 174 h 573"/>
                <a:gd name="T52" fmla="*/ 26 w 304"/>
                <a:gd name="T53" fmla="*/ 175 h 573"/>
                <a:gd name="T54" fmla="*/ 29 w 304"/>
                <a:gd name="T55" fmla="*/ 179 h 573"/>
                <a:gd name="T56" fmla="*/ 142 w 304"/>
                <a:gd name="T57" fmla="*/ 407 h 573"/>
                <a:gd name="T58" fmla="*/ 85 w 304"/>
                <a:gd name="T59" fmla="*/ 466 h 573"/>
                <a:gd name="T60" fmla="*/ 88 w 304"/>
                <a:gd name="T61" fmla="*/ 545 h 573"/>
                <a:gd name="T62" fmla="*/ 81 w 304"/>
                <a:gd name="T63" fmla="*/ 555 h 573"/>
                <a:gd name="T64" fmla="*/ 47 w 304"/>
                <a:gd name="T65" fmla="*/ 568 h 573"/>
                <a:gd name="T66" fmla="*/ 88 w 304"/>
                <a:gd name="T67" fmla="*/ 567 h 573"/>
                <a:gd name="T68" fmla="*/ 93 w 304"/>
                <a:gd name="T69" fmla="*/ 568 h 573"/>
                <a:gd name="T70" fmla="*/ 95 w 304"/>
                <a:gd name="T71" fmla="*/ 569 h 573"/>
                <a:gd name="T72" fmla="*/ 95 w 304"/>
                <a:gd name="T73" fmla="*/ 569 h 573"/>
                <a:gd name="T74" fmla="*/ 102 w 304"/>
                <a:gd name="T75" fmla="*/ 563 h 573"/>
                <a:gd name="T76" fmla="*/ 102 w 304"/>
                <a:gd name="T77" fmla="*/ 504 h 573"/>
                <a:gd name="T78" fmla="*/ 142 w 304"/>
                <a:gd name="T79" fmla="*/ 407 h 573"/>
                <a:gd name="T80" fmla="*/ 233 w 304"/>
                <a:gd name="T81" fmla="*/ 557 h 573"/>
                <a:gd name="T82" fmla="*/ 229 w 304"/>
                <a:gd name="T83" fmla="*/ 557 h 573"/>
                <a:gd name="T84" fmla="*/ 233 w 304"/>
                <a:gd name="T85" fmla="*/ 507 h 573"/>
                <a:gd name="T86" fmla="*/ 197 w 304"/>
                <a:gd name="T87" fmla="*/ 414 h 573"/>
                <a:gd name="T88" fmla="*/ 209 w 304"/>
                <a:gd name="T89" fmla="*/ 451 h 573"/>
                <a:gd name="T90" fmla="*/ 215 w 304"/>
                <a:gd name="T91" fmla="*/ 541 h 573"/>
                <a:gd name="T92" fmla="*/ 216 w 304"/>
                <a:gd name="T93" fmla="*/ 561 h 573"/>
                <a:gd name="T94" fmla="*/ 216 w 304"/>
                <a:gd name="T95" fmla="*/ 563 h 573"/>
                <a:gd name="T96" fmla="*/ 223 w 304"/>
                <a:gd name="T97" fmla="*/ 570 h 573"/>
                <a:gd name="T98" fmla="*/ 224 w 304"/>
                <a:gd name="T99" fmla="*/ 570 h 573"/>
                <a:gd name="T100" fmla="*/ 231 w 304"/>
                <a:gd name="T101" fmla="*/ 570 h 573"/>
                <a:gd name="T102" fmla="*/ 262 w 304"/>
                <a:gd name="T103" fmla="*/ 559 h 573"/>
                <a:gd name="T104" fmla="*/ 104 w 304"/>
                <a:gd name="T105" fmla="*/ 102 h 573"/>
                <a:gd name="T106" fmla="*/ 51 w 304"/>
                <a:gd name="T107" fmla="*/ 35 h 573"/>
                <a:gd name="T108" fmla="*/ 163 w 304"/>
                <a:gd name="T109" fmla="*/ 104 h 573"/>
                <a:gd name="T110" fmla="*/ 157 w 304"/>
                <a:gd name="T111" fmla="*/ 5 h 573"/>
                <a:gd name="T112" fmla="*/ 163 w 304"/>
                <a:gd name="T113" fmla="*/ 104 h 573"/>
                <a:gd name="T114" fmla="*/ 273 w 304"/>
                <a:gd name="T115" fmla="*/ 37 h 573"/>
                <a:gd name="T116" fmla="*/ 211 w 304"/>
                <a:gd name="T117" fmla="*/ 105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573">
                  <a:moveTo>
                    <a:pt x="111" y="176"/>
                  </a:moveTo>
                  <a:cubicBezTo>
                    <a:pt x="120" y="173"/>
                    <a:pt x="125" y="174"/>
                    <a:pt x="118" y="181"/>
                  </a:cubicBezTo>
                  <a:cubicBezTo>
                    <a:pt x="118" y="181"/>
                    <a:pt x="106" y="194"/>
                    <a:pt x="118" y="210"/>
                  </a:cubicBezTo>
                  <a:cubicBezTo>
                    <a:pt x="129" y="226"/>
                    <a:pt x="162" y="239"/>
                    <a:pt x="181" y="223"/>
                  </a:cubicBezTo>
                  <a:cubicBezTo>
                    <a:pt x="203" y="206"/>
                    <a:pt x="188" y="177"/>
                    <a:pt x="170" y="170"/>
                  </a:cubicBezTo>
                  <a:cubicBezTo>
                    <a:pt x="153" y="161"/>
                    <a:pt x="141" y="168"/>
                    <a:pt x="139" y="167"/>
                  </a:cubicBezTo>
                  <a:cubicBezTo>
                    <a:pt x="131" y="166"/>
                    <a:pt x="111" y="167"/>
                    <a:pt x="131" y="152"/>
                  </a:cubicBezTo>
                  <a:cubicBezTo>
                    <a:pt x="135" y="148"/>
                    <a:pt x="159" y="139"/>
                    <a:pt x="183" y="155"/>
                  </a:cubicBezTo>
                  <a:cubicBezTo>
                    <a:pt x="195" y="162"/>
                    <a:pt x="206" y="174"/>
                    <a:pt x="210" y="191"/>
                  </a:cubicBezTo>
                  <a:cubicBezTo>
                    <a:pt x="214" y="209"/>
                    <a:pt x="204" y="228"/>
                    <a:pt x="190" y="238"/>
                  </a:cubicBezTo>
                  <a:cubicBezTo>
                    <a:pt x="157" y="257"/>
                    <a:pt x="122" y="238"/>
                    <a:pt x="109" y="218"/>
                  </a:cubicBezTo>
                  <a:cubicBezTo>
                    <a:pt x="92" y="195"/>
                    <a:pt x="111" y="175"/>
                    <a:pt x="111" y="176"/>
                  </a:cubicBezTo>
                  <a:close/>
                  <a:moveTo>
                    <a:pt x="159" y="270"/>
                  </a:moveTo>
                  <a:cubicBezTo>
                    <a:pt x="159" y="264"/>
                    <a:pt x="155" y="267"/>
                    <a:pt x="151" y="270"/>
                  </a:cubicBezTo>
                  <a:cubicBezTo>
                    <a:pt x="144" y="273"/>
                    <a:pt x="148" y="375"/>
                    <a:pt x="150" y="383"/>
                  </a:cubicBezTo>
                  <a:cubicBezTo>
                    <a:pt x="151" y="393"/>
                    <a:pt x="162" y="387"/>
                    <a:pt x="167" y="383"/>
                  </a:cubicBezTo>
                  <a:cubicBezTo>
                    <a:pt x="173" y="378"/>
                    <a:pt x="157" y="270"/>
                    <a:pt x="159" y="270"/>
                  </a:cubicBezTo>
                  <a:close/>
                  <a:moveTo>
                    <a:pt x="295" y="167"/>
                  </a:moveTo>
                  <a:cubicBezTo>
                    <a:pt x="295" y="167"/>
                    <a:pt x="292" y="167"/>
                    <a:pt x="287" y="166"/>
                  </a:cubicBezTo>
                  <a:cubicBezTo>
                    <a:pt x="285" y="166"/>
                    <a:pt x="282" y="166"/>
                    <a:pt x="278" y="166"/>
                  </a:cubicBezTo>
                  <a:cubicBezTo>
                    <a:pt x="275" y="167"/>
                    <a:pt x="278" y="162"/>
                    <a:pt x="270" y="169"/>
                  </a:cubicBezTo>
                  <a:cubicBezTo>
                    <a:pt x="269" y="171"/>
                    <a:pt x="267" y="173"/>
                    <a:pt x="266" y="175"/>
                  </a:cubicBezTo>
                  <a:cubicBezTo>
                    <a:pt x="258" y="190"/>
                    <a:pt x="252" y="212"/>
                    <a:pt x="243" y="232"/>
                  </a:cubicBezTo>
                  <a:cubicBezTo>
                    <a:pt x="235" y="253"/>
                    <a:pt x="224" y="272"/>
                    <a:pt x="214" y="283"/>
                  </a:cubicBezTo>
                  <a:cubicBezTo>
                    <a:pt x="203" y="294"/>
                    <a:pt x="194" y="295"/>
                    <a:pt x="193" y="296"/>
                  </a:cubicBezTo>
                  <a:cubicBezTo>
                    <a:pt x="190" y="301"/>
                    <a:pt x="175" y="312"/>
                    <a:pt x="195" y="313"/>
                  </a:cubicBezTo>
                  <a:cubicBezTo>
                    <a:pt x="199" y="314"/>
                    <a:pt x="218" y="310"/>
                    <a:pt x="230" y="294"/>
                  </a:cubicBezTo>
                  <a:cubicBezTo>
                    <a:pt x="243" y="279"/>
                    <a:pt x="253" y="257"/>
                    <a:pt x="260" y="237"/>
                  </a:cubicBezTo>
                  <a:cubicBezTo>
                    <a:pt x="267" y="216"/>
                    <a:pt x="272" y="195"/>
                    <a:pt x="277" y="181"/>
                  </a:cubicBezTo>
                  <a:cubicBezTo>
                    <a:pt x="278" y="179"/>
                    <a:pt x="278" y="178"/>
                    <a:pt x="279" y="177"/>
                  </a:cubicBezTo>
                  <a:cubicBezTo>
                    <a:pt x="282" y="177"/>
                    <a:pt x="284" y="177"/>
                    <a:pt x="286" y="176"/>
                  </a:cubicBezTo>
                  <a:cubicBezTo>
                    <a:pt x="291" y="176"/>
                    <a:pt x="294" y="176"/>
                    <a:pt x="295" y="175"/>
                  </a:cubicBezTo>
                  <a:cubicBezTo>
                    <a:pt x="300" y="170"/>
                    <a:pt x="304" y="167"/>
                    <a:pt x="295" y="167"/>
                  </a:cubicBezTo>
                  <a:close/>
                  <a:moveTo>
                    <a:pt x="46" y="237"/>
                  </a:moveTo>
                  <a:cubicBezTo>
                    <a:pt x="53" y="259"/>
                    <a:pt x="63" y="281"/>
                    <a:pt x="76" y="296"/>
                  </a:cubicBezTo>
                  <a:cubicBezTo>
                    <a:pt x="90" y="312"/>
                    <a:pt x="108" y="314"/>
                    <a:pt x="110" y="312"/>
                  </a:cubicBezTo>
                  <a:cubicBezTo>
                    <a:pt x="119" y="307"/>
                    <a:pt x="123" y="297"/>
                    <a:pt x="111" y="295"/>
                  </a:cubicBezTo>
                  <a:cubicBezTo>
                    <a:pt x="109" y="294"/>
                    <a:pt x="99" y="293"/>
                    <a:pt x="89" y="281"/>
                  </a:cubicBezTo>
                  <a:cubicBezTo>
                    <a:pt x="79" y="269"/>
                    <a:pt x="69" y="250"/>
                    <a:pt x="62" y="230"/>
                  </a:cubicBezTo>
                  <a:cubicBezTo>
                    <a:pt x="54" y="210"/>
                    <a:pt x="48" y="190"/>
                    <a:pt x="41" y="174"/>
                  </a:cubicBezTo>
                  <a:cubicBezTo>
                    <a:pt x="40" y="173"/>
                    <a:pt x="38" y="171"/>
                    <a:pt x="37" y="16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4" y="160"/>
                    <a:pt x="32" y="165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4" y="164"/>
                    <a:pt x="21" y="164"/>
                    <a:pt x="18" y="164"/>
                  </a:cubicBezTo>
                  <a:cubicBezTo>
                    <a:pt x="13" y="165"/>
                    <a:pt x="10" y="165"/>
                    <a:pt x="10" y="166"/>
                  </a:cubicBezTo>
                  <a:cubicBezTo>
                    <a:pt x="4" y="170"/>
                    <a:pt x="0" y="174"/>
                    <a:pt x="10" y="174"/>
                  </a:cubicBezTo>
                  <a:cubicBezTo>
                    <a:pt x="10" y="174"/>
                    <a:pt x="12" y="174"/>
                    <a:pt x="17" y="174"/>
                  </a:cubicBezTo>
                  <a:cubicBezTo>
                    <a:pt x="20" y="174"/>
                    <a:pt x="23" y="175"/>
                    <a:pt x="26" y="175"/>
                  </a:cubicBezTo>
                  <a:cubicBezTo>
                    <a:pt x="26" y="175"/>
                    <a:pt x="26" y="175"/>
                    <a:pt x="27" y="175"/>
                  </a:cubicBezTo>
                  <a:cubicBezTo>
                    <a:pt x="28" y="176"/>
                    <a:pt x="28" y="177"/>
                    <a:pt x="29" y="179"/>
                  </a:cubicBezTo>
                  <a:cubicBezTo>
                    <a:pt x="35" y="194"/>
                    <a:pt x="39" y="216"/>
                    <a:pt x="46" y="237"/>
                  </a:cubicBezTo>
                  <a:close/>
                  <a:moveTo>
                    <a:pt x="142" y="407"/>
                  </a:moveTo>
                  <a:cubicBezTo>
                    <a:pt x="138" y="410"/>
                    <a:pt x="124" y="417"/>
                    <a:pt x="107" y="432"/>
                  </a:cubicBezTo>
                  <a:cubicBezTo>
                    <a:pt x="98" y="440"/>
                    <a:pt x="89" y="451"/>
                    <a:pt x="85" y="466"/>
                  </a:cubicBezTo>
                  <a:cubicBezTo>
                    <a:pt x="83" y="482"/>
                    <a:pt x="85" y="493"/>
                    <a:pt x="85" y="507"/>
                  </a:cubicBezTo>
                  <a:cubicBezTo>
                    <a:pt x="86" y="520"/>
                    <a:pt x="87" y="533"/>
                    <a:pt x="88" y="545"/>
                  </a:cubicBezTo>
                  <a:cubicBezTo>
                    <a:pt x="88" y="548"/>
                    <a:pt x="88" y="551"/>
                    <a:pt x="88" y="554"/>
                  </a:cubicBezTo>
                  <a:cubicBezTo>
                    <a:pt x="86" y="554"/>
                    <a:pt x="83" y="555"/>
                    <a:pt x="81" y="555"/>
                  </a:cubicBezTo>
                  <a:cubicBezTo>
                    <a:pt x="60" y="558"/>
                    <a:pt x="50" y="559"/>
                    <a:pt x="48" y="560"/>
                  </a:cubicBezTo>
                  <a:cubicBezTo>
                    <a:pt x="42" y="563"/>
                    <a:pt x="35" y="566"/>
                    <a:pt x="47" y="568"/>
                  </a:cubicBezTo>
                  <a:cubicBezTo>
                    <a:pt x="47" y="569"/>
                    <a:pt x="62" y="569"/>
                    <a:pt x="81" y="567"/>
                  </a:cubicBezTo>
                  <a:cubicBezTo>
                    <a:pt x="83" y="567"/>
                    <a:pt x="86" y="567"/>
                    <a:pt x="88" y="567"/>
                  </a:cubicBezTo>
                  <a:cubicBezTo>
                    <a:pt x="89" y="567"/>
                    <a:pt x="90" y="568"/>
                    <a:pt x="92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94" y="568"/>
                    <a:pt x="94" y="568"/>
                    <a:pt x="94" y="568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89" y="573"/>
                    <a:pt x="103" y="562"/>
                    <a:pt x="102" y="564"/>
                  </a:cubicBezTo>
                  <a:cubicBezTo>
                    <a:pt x="102" y="563"/>
                    <a:pt x="102" y="563"/>
                    <a:pt x="102" y="563"/>
                  </a:cubicBezTo>
                  <a:cubicBezTo>
                    <a:pt x="102" y="557"/>
                    <a:pt x="103" y="551"/>
                    <a:pt x="103" y="544"/>
                  </a:cubicBezTo>
                  <a:cubicBezTo>
                    <a:pt x="103" y="531"/>
                    <a:pt x="103" y="518"/>
                    <a:pt x="102" y="504"/>
                  </a:cubicBezTo>
                  <a:cubicBezTo>
                    <a:pt x="88" y="446"/>
                    <a:pt x="153" y="429"/>
                    <a:pt x="151" y="422"/>
                  </a:cubicBezTo>
                  <a:cubicBezTo>
                    <a:pt x="155" y="413"/>
                    <a:pt x="157" y="398"/>
                    <a:pt x="142" y="407"/>
                  </a:cubicBezTo>
                  <a:close/>
                  <a:moveTo>
                    <a:pt x="262" y="559"/>
                  </a:moveTo>
                  <a:cubicBezTo>
                    <a:pt x="262" y="559"/>
                    <a:pt x="250" y="559"/>
                    <a:pt x="233" y="557"/>
                  </a:cubicBezTo>
                  <a:cubicBezTo>
                    <a:pt x="229" y="557"/>
                    <a:pt x="229" y="557"/>
                    <a:pt x="229" y="557"/>
                  </a:cubicBezTo>
                  <a:cubicBezTo>
                    <a:pt x="229" y="557"/>
                    <a:pt x="229" y="557"/>
                    <a:pt x="229" y="557"/>
                  </a:cubicBezTo>
                  <a:cubicBezTo>
                    <a:pt x="229" y="552"/>
                    <a:pt x="229" y="547"/>
                    <a:pt x="230" y="542"/>
                  </a:cubicBezTo>
                  <a:cubicBezTo>
                    <a:pt x="231" y="531"/>
                    <a:pt x="232" y="519"/>
                    <a:pt x="233" y="507"/>
                  </a:cubicBezTo>
                  <a:cubicBezTo>
                    <a:pt x="236" y="485"/>
                    <a:pt x="238" y="455"/>
                    <a:pt x="223" y="438"/>
                  </a:cubicBezTo>
                  <a:cubicBezTo>
                    <a:pt x="211" y="420"/>
                    <a:pt x="199" y="414"/>
                    <a:pt x="197" y="414"/>
                  </a:cubicBezTo>
                  <a:cubicBezTo>
                    <a:pt x="188" y="414"/>
                    <a:pt x="174" y="416"/>
                    <a:pt x="186" y="427"/>
                  </a:cubicBezTo>
                  <a:cubicBezTo>
                    <a:pt x="189" y="430"/>
                    <a:pt x="201" y="438"/>
                    <a:pt x="209" y="451"/>
                  </a:cubicBezTo>
                  <a:cubicBezTo>
                    <a:pt x="219" y="463"/>
                    <a:pt x="217" y="485"/>
                    <a:pt x="216" y="508"/>
                  </a:cubicBezTo>
                  <a:cubicBezTo>
                    <a:pt x="216" y="519"/>
                    <a:pt x="215" y="530"/>
                    <a:pt x="215" y="541"/>
                  </a:cubicBezTo>
                  <a:cubicBezTo>
                    <a:pt x="215" y="547"/>
                    <a:pt x="215" y="552"/>
                    <a:pt x="215" y="557"/>
                  </a:cubicBezTo>
                  <a:cubicBezTo>
                    <a:pt x="216" y="561"/>
                    <a:pt x="216" y="561"/>
                    <a:pt x="216" y="561"/>
                  </a:cubicBezTo>
                  <a:cubicBezTo>
                    <a:pt x="216" y="563"/>
                    <a:pt x="216" y="563"/>
                    <a:pt x="216" y="563"/>
                  </a:cubicBezTo>
                  <a:cubicBezTo>
                    <a:pt x="216" y="563"/>
                    <a:pt x="216" y="563"/>
                    <a:pt x="216" y="563"/>
                  </a:cubicBezTo>
                  <a:cubicBezTo>
                    <a:pt x="209" y="556"/>
                    <a:pt x="225" y="572"/>
                    <a:pt x="223" y="570"/>
                  </a:cubicBezTo>
                  <a:cubicBezTo>
                    <a:pt x="223" y="570"/>
                    <a:pt x="223" y="570"/>
                    <a:pt x="223" y="570"/>
                  </a:cubicBezTo>
                  <a:cubicBezTo>
                    <a:pt x="223" y="570"/>
                    <a:pt x="223" y="570"/>
                    <a:pt x="223" y="570"/>
                  </a:cubicBezTo>
                  <a:cubicBezTo>
                    <a:pt x="224" y="570"/>
                    <a:pt x="224" y="570"/>
                    <a:pt x="224" y="570"/>
                  </a:cubicBezTo>
                  <a:cubicBezTo>
                    <a:pt x="225" y="570"/>
                    <a:pt x="225" y="570"/>
                    <a:pt x="225" y="570"/>
                  </a:cubicBezTo>
                  <a:cubicBezTo>
                    <a:pt x="231" y="570"/>
                    <a:pt x="231" y="570"/>
                    <a:pt x="231" y="570"/>
                  </a:cubicBezTo>
                  <a:cubicBezTo>
                    <a:pt x="249" y="570"/>
                    <a:pt x="260" y="568"/>
                    <a:pt x="262" y="567"/>
                  </a:cubicBezTo>
                  <a:cubicBezTo>
                    <a:pt x="267" y="563"/>
                    <a:pt x="271" y="559"/>
                    <a:pt x="262" y="559"/>
                  </a:cubicBezTo>
                  <a:close/>
                  <a:moveTo>
                    <a:pt x="94" y="108"/>
                  </a:moveTo>
                  <a:cubicBezTo>
                    <a:pt x="99" y="109"/>
                    <a:pt x="107" y="109"/>
                    <a:pt x="104" y="102"/>
                  </a:cubicBezTo>
                  <a:cubicBezTo>
                    <a:pt x="101" y="96"/>
                    <a:pt x="59" y="32"/>
                    <a:pt x="56" y="32"/>
                  </a:cubicBezTo>
                  <a:cubicBezTo>
                    <a:pt x="52" y="31"/>
                    <a:pt x="49" y="31"/>
                    <a:pt x="51" y="35"/>
                  </a:cubicBezTo>
                  <a:cubicBezTo>
                    <a:pt x="51" y="35"/>
                    <a:pt x="90" y="108"/>
                    <a:pt x="94" y="108"/>
                  </a:cubicBezTo>
                  <a:close/>
                  <a:moveTo>
                    <a:pt x="163" y="104"/>
                  </a:moveTo>
                  <a:cubicBezTo>
                    <a:pt x="164" y="96"/>
                    <a:pt x="165" y="8"/>
                    <a:pt x="162" y="5"/>
                  </a:cubicBezTo>
                  <a:cubicBezTo>
                    <a:pt x="160" y="2"/>
                    <a:pt x="157" y="0"/>
                    <a:pt x="157" y="5"/>
                  </a:cubicBezTo>
                  <a:cubicBezTo>
                    <a:pt x="157" y="5"/>
                    <a:pt x="148" y="100"/>
                    <a:pt x="152" y="104"/>
                  </a:cubicBezTo>
                  <a:cubicBezTo>
                    <a:pt x="155" y="108"/>
                    <a:pt x="162" y="113"/>
                    <a:pt x="163" y="104"/>
                  </a:cubicBezTo>
                  <a:close/>
                  <a:moveTo>
                    <a:pt x="220" y="112"/>
                  </a:moveTo>
                  <a:cubicBezTo>
                    <a:pt x="226" y="106"/>
                    <a:pt x="274" y="41"/>
                    <a:pt x="273" y="37"/>
                  </a:cubicBezTo>
                  <a:cubicBezTo>
                    <a:pt x="272" y="33"/>
                    <a:pt x="272" y="30"/>
                    <a:pt x="269" y="33"/>
                  </a:cubicBezTo>
                  <a:cubicBezTo>
                    <a:pt x="269" y="33"/>
                    <a:pt x="210" y="100"/>
                    <a:pt x="211" y="105"/>
                  </a:cubicBezTo>
                  <a:cubicBezTo>
                    <a:pt x="212" y="109"/>
                    <a:pt x="215" y="117"/>
                    <a:pt x="220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hthoek 1"/>
          <p:cNvSpPr/>
          <p:nvPr/>
        </p:nvSpPr>
        <p:spPr>
          <a:xfrm>
            <a:off x="2123727" y="688413"/>
            <a:ext cx="6840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wait, </a:t>
            </a:r>
            <a:b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even better!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1" y="2780928"/>
            <a:ext cx="874466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6"/>
          <p:cNvGrpSpPr/>
          <p:nvPr/>
        </p:nvGrpSpPr>
        <p:grpSpPr>
          <a:xfrm>
            <a:off x="1023938" y="547086"/>
            <a:ext cx="936104" cy="1763995"/>
            <a:chOff x="12722226" y="3200400"/>
            <a:chExt cx="1139825" cy="2147888"/>
          </a:xfrm>
          <a:solidFill>
            <a:schemeClr val="tx2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3127038" y="3762375"/>
              <a:ext cx="352425" cy="344488"/>
            </a:xfrm>
            <a:custGeom>
              <a:avLst/>
              <a:gdLst>
                <a:gd name="T0" fmla="*/ 92 w 94"/>
                <a:gd name="T1" fmla="*/ 62 h 92"/>
                <a:gd name="T2" fmla="*/ 86 w 94"/>
                <a:gd name="T3" fmla="*/ 58 h 92"/>
                <a:gd name="T4" fmla="*/ 81 w 94"/>
                <a:gd name="T5" fmla="*/ 58 h 92"/>
                <a:gd name="T6" fmla="*/ 88 w 94"/>
                <a:gd name="T7" fmla="*/ 36 h 92"/>
                <a:gd name="T8" fmla="*/ 82 w 94"/>
                <a:gd name="T9" fmla="*/ 32 h 92"/>
                <a:gd name="T10" fmla="*/ 64 w 94"/>
                <a:gd name="T11" fmla="*/ 39 h 92"/>
                <a:gd name="T12" fmla="*/ 73 w 94"/>
                <a:gd name="T13" fmla="*/ 16 h 92"/>
                <a:gd name="T14" fmla="*/ 68 w 94"/>
                <a:gd name="T15" fmla="*/ 11 h 92"/>
                <a:gd name="T16" fmla="*/ 37 w 94"/>
                <a:gd name="T17" fmla="*/ 26 h 92"/>
                <a:gd name="T18" fmla="*/ 44 w 94"/>
                <a:gd name="T19" fmla="*/ 5 h 92"/>
                <a:gd name="T20" fmla="*/ 39 w 94"/>
                <a:gd name="T21" fmla="*/ 1 h 92"/>
                <a:gd name="T22" fmla="*/ 23 w 94"/>
                <a:gd name="T23" fmla="*/ 7 h 92"/>
                <a:gd name="T24" fmla="*/ 17 w 94"/>
                <a:gd name="T25" fmla="*/ 11 h 92"/>
                <a:gd name="T26" fmla="*/ 15 w 94"/>
                <a:gd name="T27" fmla="*/ 12 h 92"/>
                <a:gd name="T28" fmla="*/ 12 w 94"/>
                <a:gd name="T29" fmla="*/ 24 h 92"/>
                <a:gd name="T30" fmla="*/ 15 w 94"/>
                <a:gd name="T31" fmla="*/ 27 h 92"/>
                <a:gd name="T32" fmla="*/ 3 w 94"/>
                <a:gd name="T33" fmla="*/ 56 h 92"/>
                <a:gd name="T34" fmla="*/ 9 w 94"/>
                <a:gd name="T35" fmla="*/ 61 h 92"/>
                <a:gd name="T36" fmla="*/ 34 w 94"/>
                <a:gd name="T37" fmla="*/ 49 h 92"/>
                <a:gd name="T38" fmla="*/ 24 w 94"/>
                <a:gd name="T39" fmla="*/ 73 h 92"/>
                <a:gd name="T40" fmla="*/ 30 w 94"/>
                <a:gd name="T41" fmla="*/ 77 h 92"/>
                <a:gd name="T42" fmla="*/ 55 w 94"/>
                <a:gd name="T43" fmla="*/ 66 h 92"/>
                <a:gd name="T44" fmla="*/ 48 w 94"/>
                <a:gd name="T45" fmla="*/ 87 h 92"/>
                <a:gd name="T46" fmla="*/ 54 w 94"/>
                <a:gd name="T47" fmla="*/ 91 h 92"/>
                <a:gd name="T48" fmla="*/ 56 w 94"/>
                <a:gd name="T49" fmla="*/ 92 h 92"/>
                <a:gd name="T50" fmla="*/ 75 w 94"/>
                <a:gd name="T51" fmla="*/ 82 h 92"/>
                <a:gd name="T52" fmla="*/ 86 w 94"/>
                <a:gd name="T53" fmla="*/ 75 h 92"/>
                <a:gd name="T54" fmla="*/ 88 w 94"/>
                <a:gd name="T55" fmla="*/ 74 h 92"/>
                <a:gd name="T56" fmla="*/ 92 w 94"/>
                <a:gd name="T57" fmla="*/ 6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92">
                  <a:moveTo>
                    <a:pt x="92" y="62"/>
                  </a:moveTo>
                  <a:cubicBezTo>
                    <a:pt x="90" y="60"/>
                    <a:pt x="88" y="58"/>
                    <a:pt x="86" y="58"/>
                  </a:cubicBezTo>
                  <a:cubicBezTo>
                    <a:pt x="84" y="57"/>
                    <a:pt x="83" y="57"/>
                    <a:pt x="81" y="58"/>
                  </a:cubicBezTo>
                  <a:cubicBezTo>
                    <a:pt x="90" y="41"/>
                    <a:pt x="90" y="41"/>
                    <a:pt x="88" y="36"/>
                  </a:cubicBezTo>
                  <a:cubicBezTo>
                    <a:pt x="86" y="34"/>
                    <a:pt x="84" y="33"/>
                    <a:pt x="82" y="32"/>
                  </a:cubicBezTo>
                  <a:cubicBezTo>
                    <a:pt x="78" y="31"/>
                    <a:pt x="77" y="31"/>
                    <a:pt x="64" y="39"/>
                  </a:cubicBezTo>
                  <a:cubicBezTo>
                    <a:pt x="77" y="21"/>
                    <a:pt x="76" y="21"/>
                    <a:pt x="73" y="16"/>
                  </a:cubicBezTo>
                  <a:cubicBezTo>
                    <a:pt x="72" y="14"/>
                    <a:pt x="70" y="12"/>
                    <a:pt x="68" y="11"/>
                  </a:cubicBezTo>
                  <a:cubicBezTo>
                    <a:pt x="63" y="10"/>
                    <a:pt x="62" y="11"/>
                    <a:pt x="37" y="26"/>
                  </a:cubicBezTo>
                  <a:cubicBezTo>
                    <a:pt x="47" y="10"/>
                    <a:pt x="47" y="10"/>
                    <a:pt x="44" y="5"/>
                  </a:cubicBezTo>
                  <a:cubicBezTo>
                    <a:pt x="43" y="3"/>
                    <a:pt x="41" y="1"/>
                    <a:pt x="39" y="1"/>
                  </a:cubicBezTo>
                  <a:cubicBezTo>
                    <a:pt x="34" y="0"/>
                    <a:pt x="32" y="1"/>
                    <a:pt x="23" y="7"/>
                  </a:cubicBezTo>
                  <a:cubicBezTo>
                    <a:pt x="21" y="8"/>
                    <a:pt x="18" y="10"/>
                    <a:pt x="17" y="11"/>
                  </a:cubicBezTo>
                  <a:cubicBezTo>
                    <a:pt x="16" y="11"/>
                    <a:pt x="16" y="11"/>
                    <a:pt x="15" y="12"/>
                  </a:cubicBezTo>
                  <a:cubicBezTo>
                    <a:pt x="11" y="14"/>
                    <a:pt x="9" y="20"/>
                    <a:pt x="12" y="24"/>
                  </a:cubicBezTo>
                  <a:cubicBezTo>
                    <a:pt x="12" y="25"/>
                    <a:pt x="14" y="27"/>
                    <a:pt x="15" y="27"/>
                  </a:cubicBezTo>
                  <a:cubicBezTo>
                    <a:pt x="0" y="51"/>
                    <a:pt x="0" y="51"/>
                    <a:pt x="3" y="56"/>
                  </a:cubicBezTo>
                  <a:cubicBezTo>
                    <a:pt x="4" y="58"/>
                    <a:pt x="6" y="60"/>
                    <a:pt x="9" y="61"/>
                  </a:cubicBezTo>
                  <a:cubicBezTo>
                    <a:pt x="13" y="62"/>
                    <a:pt x="14" y="62"/>
                    <a:pt x="34" y="49"/>
                  </a:cubicBezTo>
                  <a:cubicBezTo>
                    <a:pt x="21" y="68"/>
                    <a:pt x="21" y="68"/>
                    <a:pt x="24" y="73"/>
                  </a:cubicBezTo>
                  <a:cubicBezTo>
                    <a:pt x="25" y="75"/>
                    <a:pt x="27" y="77"/>
                    <a:pt x="30" y="77"/>
                  </a:cubicBezTo>
                  <a:cubicBezTo>
                    <a:pt x="34" y="78"/>
                    <a:pt x="36" y="77"/>
                    <a:pt x="55" y="66"/>
                  </a:cubicBezTo>
                  <a:cubicBezTo>
                    <a:pt x="45" y="82"/>
                    <a:pt x="46" y="83"/>
                    <a:pt x="48" y="87"/>
                  </a:cubicBezTo>
                  <a:cubicBezTo>
                    <a:pt x="49" y="89"/>
                    <a:pt x="52" y="91"/>
                    <a:pt x="54" y="91"/>
                  </a:cubicBezTo>
                  <a:cubicBezTo>
                    <a:pt x="55" y="92"/>
                    <a:pt x="56" y="92"/>
                    <a:pt x="56" y="92"/>
                  </a:cubicBezTo>
                  <a:cubicBezTo>
                    <a:pt x="60" y="92"/>
                    <a:pt x="63" y="90"/>
                    <a:pt x="75" y="82"/>
                  </a:cubicBezTo>
                  <a:cubicBezTo>
                    <a:pt x="78" y="80"/>
                    <a:pt x="84" y="77"/>
                    <a:pt x="86" y="75"/>
                  </a:cubicBezTo>
                  <a:cubicBezTo>
                    <a:pt x="87" y="75"/>
                    <a:pt x="88" y="75"/>
                    <a:pt x="88" y="74"/>
                  </a:cubicBezTo>
                  <a:cubicBezTo>
                    <a:pt x="93" y="72"/>
                    <a:pt x="94" y="66"/>
                    <a:pt x="92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2722226" y="3200400"/>
              <a:ext cx="1139825" cy="2147888"/>
            </a:xfrm>
            <a:custGeom>
              <a:avLst/>
              <a:gdLst>
                <a:gd name="T0" fmla="*/ 118 w 304"/>
                <a:gd name="T1" fmla="*/ 181 h 573"/>
                <a:gd name="T2" fmla="*/ 181 w 304"/>
                <a:gd name="T3" fmla="*/ 223 h 573"/>
                <a:gd name="T4" fmla="*/ 139 w 304"/>
                <a:gd name="T5" fmla="*/ 167 h 573"/>
                <a:gd name="T6" fmla="*/ 183 w 304"/>
                <a:gd name="T7" fmla="*/ 155 h 573"/>
                <a:gd name="T8" fmla="*/ 190 w 304"/>
                <a:gd name="T9" fmla="*/ 238 h 573"/>
                <a:gd name="T10" fmla="*/ 111 w 304"/>
                <a:gd name="T11" fmla="*/ 176 h 573"/>
                <a:gd name="T12" fmla="*/ 151 w 304"/>
                <a:gd name="T13" fmla="*/ 270 h 573"/>
                <a:gd name="T14" fmla="*/ 167 w 304"/>
                <a:gd name="T15" fmla="*/ 383 h 573"/>
                <a:gd name="T16" fmla="*/ 295 w 304"/>
                <a:gd name="T17" fmla="*/ 167 h 573"/>
                <a:gd name="T18" fmla="*/ 278 w 304"/>
                <a:gd name="T19" fmla="*/ 166 h 573"/>
                <a:gd name="T20" fmla="*/ 266 w 304"/>
                <a:gd name="T21" fmla="*/ 175 h 573"/>
                <a:gd name="T22" fmla="*/ 214 w 304"/>
                <a:gd name="T23" fmla="*/ 283 h 573"/>
                <a:gd name="T24" fmla="*/ 195 w 304"/>
                <a:gd name="T25" fmla="*/ 313 h 573"/>
                <a:gd name="T26" fmla="*/ 260 w 304"/>
                <a:gd name="T27" fmla="*/ 237 h 573"/>
                <a:gd name="T28" fmla="*/ 279 w 304"/>
                <a:gd name="T29" fmla="*/ 177 h 573"/>
                <a:gd name="T30" fmla="*/ 295 w 304"/>
                <a:gd name="T31" fmla="*/ 175 h 573"/>
                <a:gd name="T32" fmla="*/ 46 w 304"/>
                <a:gd name="T33" fmla="*/ 237 h 573"/>
                <a:gd name="T34" fmla="*/ 110 w 304"/>
                <a:gd name="T35" fmla="*/ 312 h 573"/>
                <a:gd name="T36" fmla="*/ 89 w 304"/>
                <a:gd name="T37" fmla="*/ 281 h 573"/>
                <a:gd name="T38" fmla="*/ 41 w 304"/>
                <a:gd name="T39" fmla="*/ 174 h 573"/>
                <a:gd name="T40" fmla="*/ 36 w 304"/>
                <a:gd name="T41" fmla="*/ 167 h 573"/>
                <a:gd name="T42" fmla="*/ 36 w 304"/>
                <a:gd name="T43" fmla="*/ 166 h 573"/>
                <a:gd name="T44" fmla="*/ 30 w 304"/>
                <a:gd name="T45" fmla="*/ 163 h 573"/>
                <a:gd name="T46" fmla="*/ 30 w 304"/>
                <a:gd name="T47" fmla="*/ 163 h 573"/>
                <a:gd name="T48" fmla="*/ 18 w 304"/>
                <a:gd name="T49" fmla="*/ 164 h 573"/>
                <a:gd name="T50" fmla="*/ 10 w 304"/>
                <a:gd name="T51" fmla="*/ 174 h 573"/>
                <a:gd name="T52" fmla="*/ 26 w 304"/>
                <a:gd name="T53" fmla="*/ 175 h 573"/>
                <a:gd name="T54" fmla="*/ 29 w 304"/>
                <a:gd name="T55" fmla="*/ 179 h 573"/>
                <a:gd name="T56" fmla="*/ 142 w 304"/>
                <a:gd name="T57" fmla="*/ 407 h 573"/>
                <a:gd name="T58" fmla="*/ 85 w 304"/>
                <a:gd name="T59" fmla="*/ 466 h 573"/>
                <a:gd name="T60" fmla="*/ 88 w 304"/>
                <a:gd name="T61" fmla="*/ 545 h 573"/>
                <a:gd name="T62" fmla="*/ 81 w 304"/>
                <a:gd name="T63" fmla="*/ 555 h 573"/>
                <a:gd name="T64" fmla="*/ 47 w 304"/>
                <a:gd name="T65" fmla="*/ 568 h 573"/>
                <a:gd name="T66" fmla="*/ 88 w 304"/>
                <a:gd name="T67" fmla="*/ 567 h 573"/>
                <a:gd name="T68" fmla="*/ 93 w 304"/>
                <a:gd name="T69" fmla="*/ 568 h 573"/>
                <a:gd name="T70" fmla="*/ 95 w 304"/>
                <a:gd name="T71" fmla="*/ 569 h 573"/>
                <a:gd name="T72" fmla="*/ 95 w 304"/>
                <a:gd name="T73" fmla="*/ 569 h 573"/>
                <a:gd name="T74" fmla="*/ 102 w 304"/>
                <a:gd name="T75" fmla="*/ 563 h 573"/>
                <a:gd name="T76" fmla="*/ 102 w 304"/>
                <a:gd name="T77" fmla="*/ 504 h 573"/>
                <a:gd name="T78" fmla="*/ 142 w 304"/>
                <a:gd name="T79" fmla="*/ 407 h 573"/>
                <a:gd name="T80" fmla="*/ 233 w 304"/>
                <a:gd name="T81" fmla="*/ 557 h 573"/>
                <a:gd name="T82" fmla="*/ 229 w 304"/>
                <a:gd name="T83" fmla="*/ 557 h 573"/>
                <a:gd name="T84" fmla="*/ 233 w 304"/>
                <a:gd name="T85" fmla="*/ 507 h 573"/>
                <a:gd name="T86" fmla="*/ 197 w 304"/>
                <a:gd name="T87" fmla="*/ 414 h 573"/>
                <a:gd name="T88" fmla="*/ 209 w 304"/>
                <a:gd name="T89" fmla="*/ 451 h 573"/>
                <a:gd name="T90" fmla="*/ 215 w 304"/>
                <a:gd name="T91" fmla="*/ 541 h 573"/>
                <a:gd name="T92" fmla="*/ 216 w 304"/>
                <a:gd name="T93" fmla="*/ 561 h 573"/>
                <a:gd name="T94" fmla="*/ 216 w 304"/>
                <a:gd name="T95" fmla="*/ 563 h 573"/>
                <a:gd name="T96" fmla="*/ 223 w 304"/>
                <a:gd name="T97" fmla="*/ 570 h 573"/>
                <a:gd name="T98" fmla="*/ 224 w 304"/>
                <a:gd name="T99" fmla="*/ 570 h 573"/>
                <a:gd name="T100" fmla="*/ 231 w 304"/>
                <a:gd name="T101" fmla="*/ 570 h 573"/>
                <a:gd name="T102" fmla="*/ 262 w 304"/>
                <a:gd name="T103" fmla="*/ 559 h 573"/>
                <a:gd name="T104" fmla="*/ 104 w 304"/>
                <a:gd name="T105" fmla="*/ 102 h 573"/>
                <a:gd name="T106" fmla="*/ 51 w 304"/>
                <a:gd name="T107" fmla="*/ 35 h 573"/>
                <a:gd name="T108" fmla="*/ 163 w 304"/>
                <a:gd name="T109" fmla="*/ 104 h 573"/>
                <a:gd name="T110" fmla="*/ 157 w 304"/>
                <a:gd name="T111" fmla="*/ 5 h 573"/>
                <a:gd name="T112" fmla="*/ 163 w 304"/>
                <a:gd name="T113" fmla="*/ 104 h 573"/>
                <a:gd name="T114" fmla="*/ 273 w 304"/>
                <a:gd name="T115" fmla="*/ 37 h 573"/>
                <a:gd name="T116" fmla="*/ 211 w 304"/>
                <a:gd name="T117" fmla="*/ 105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573">
                  <a:moveTo>
                    <a:pt x="111" y="176"/>
                  </a:moveTo>
                  <a:cubicBezTo>
                    <a:pt x="120" y="173"/>
                    <a:pt x="125" y="174"/>
                    <a:pt x="118" y="181"/>
                  </a:cubicBezTo>
                  <a:cubicBezTo>
                    <a:pt x="118" y="181"/>
                    <a:pt x="106" y="194"/>
                    <a:pt x="118" y="210"/>
                  </a:cubicBezTo>
                  <a:cubicBezTo>
                    <a:pt x="129" y="226"/>
                    <a:pt x="162" y="239"/>
                    <a:pt x="181" y="223"/>
                  </a:cubicBezTo>
                  <a:cubicBezTo>
                    <a:pt x="203" y="206"/>
                    <a:pt x="188" y="177"/>
                    <a:pt x="170" y="170"/>
                  </a:cubicBezTo>
                  <a:cubicBezTo>
                    <a:pt x="153" y="161"/>
                    <a:pt x="141" y="168"/>
                    <a:pt x="139" y="167"/>
                  </a:cubicBezTo>
                  <a:cubicBezTo>
                    <a:pt x="131" y="166"/>
                    <a:pt x="111" y="167"/>
                    <a:pt x="131" y="152"/>
                  </a:cubicBezTo>
                  <a:cubicBezTo>
                    <a:pt x="135" y="148"/>
                    <a:pt x="159" y="139"/>
                    <a:pt x="183" y="155"/>
                  </a:cubicBezTo>
                  <a:cubicBezTo>
                    <a:pt x="195" y="162"/>
                    <a:pt x="206" y="174"/>
                    <a:pt x="210" y="191"/>
                  </a:cubicBezTo>
                  <a:cubicBezTo>
                    <a:pt x="214" y="209"/>
                    <a:pt x="204" y="228"/>
                    <a:pt x="190" y="238"/>
                  </a:cubicBezTo>
                  <a:cubicBezTo>
                    <a:pt x="157" y="257"/>
                    <a:pt x="122" y="238"/>
                    <a:pt x="109" y="218"/>
                  </a:cubicBezTo>
                  <a:cubicBezTo>
                    <a:pt x="92" y="195"/>
                    <a:pt x="111" y="175"/>
                    <a:pt x="111" y="176"/>
                  </a:cubicBezTo>
                  <a:close/>
                  <a:moveTo>
                    <a:pt x="159" y="270"/>
                  </a:moveTo>
                  <a:cubicBezTo>
                    <a:pt x="159" y="264"/>
                    <a:pt x="155" y="267"/>
                    <a:pt x="151" y="270"/>
                  </a:cubicBezTo>
                  <a:cubicBezTo>
                    <a:pt x="144" y="273"/>
                    <a:pt x="148" y="375"/>
                    <a:pt x="150" y="383"/>
                  </a:cubicBezTo>
                  <a:cubicBezTo>
                    <a:pt x="151" y="393"/>
                    <a:pt x="162" y="387"/>
                    <a:pt x="167" y="383"/>
                  </a:cubicBezTo>
                  <a:cubicBezTo>
                    <a:pt x="173" y="378"/>
                    <a:pt x="157" y="270"/>
                    <a:pt x="159" y="270"/>
                  </a:cubicBezTo>
                  <a:close/>
                  <a:moveTo>
                    <a:pt x="295" y="167"/>
                  </a:moveTo>
                  <a:cubicBezTo>
                    <a:pt x="295" y="167"/>
                    <a:pt x="292" y="167"/>
                    <a:pt x="287" y="166"/>
                  </a:cubicBezTo>
                  <a:cubicBezTo>
                    <a:pt x="285" y="166"/>
                    <a:pt x="282" y="166"/>
                    <a:pt x="278" y="166"/>
                  </a:cubicBezTo>
                  <a:cubicBezTo>
                    <a:pt x="275" y="167"/>
                    <a:pt x="278" y="162"/>
                    <a:pt x="270" y="169"/>
                  </a:cubicBezTo>
                  <a:cubicBezTo>
                    <a:pt x="269" y="171"/>
                    <a:pt x="267" y="173"/>
                    <a:pt x="266" y="175"/>
                  </a:cubicBezTo>
                  <a:cubicBezTo>
                    <a:pt x="258" y="190"/>
                    <a:pt x="252" y="212"/>
                    <a:pt x="243" y="232"/>
                  </a:cubicBezTo>
                  <a:cubicBezTo>
                    <a:pt x="235" y="253"/>
                    <a:pt x="224" y="272"/>
                    <a:pt x="214" y="283"/>
                  </a:cubicBezTo>
                  <a:cubicBezTo>
                    <a:pt x="203" y="294"/>
                    <a:pt x="194" y="295"/>
                    <a:pt x="193" y="296"/>
                  </a:cubicBezTo>
                  <a:cubicBezTo>
                    <a:pt x="190" y="301"/>
                    <a:pt x="175" y="312"/>
                    <a:pt x="195" y="313"/>
                  </a:cubicBezTo>
                  <a:cubicBezTo>
                    <a:pt x="199" y="314"/>
                    <a:pt x="218" y="310"/>
                    <a:pt x="230" y="294"/>
                  </a:cubicBezTo>
                  <a:cubicBezTo>
                    <a:pt x="243" y="279"/>
                    <a:pt x="253" y="257"/>
                    <a:pt x="260" y="237"/>
                  </a:cubicBezTo>
                  <a:cubicBezTo>
                    <a:pt x="267" y="216"/>
                    <a:pt x="272" y="195"/>
                    <a:pt x="277" y="181"/>
                  </a:cubicBezTo>
                  <a:cubicBezTo>
                    <a:pt x="278" y="179"/>
                    <a:pt x="278" y="178"/>
                    <a:pt x="279" y="177"/>
                  </a:cubicBezTo>
                  <a:cubicBezTo>
                    <a:pt x="282" y="177"/>
                    <a:pt x="284" y="177"/>
                    <a:pt x="286" y="176"/>
                  </a:cubicBezTo>
                  <a:cubicBezTo>
                    <a:pt x="291" y="176"/>
                    <a:pt x="294" y="176"/>
                    <a:pt x="295" y="175"/>
                  </a:cubicBezTo>
                  <a:cubicBezTo>
                    <a:pt x="300" y="170"/>
                    <a:pt x="304" y="167"/>
                    <a:pt x="295" y="167"/>
                  </a:cubicBezTo>
                  <a:close/>
                  <a:moveTo>
                    <a:pt x="46" y="237"/>
                  </a:moveTo>
                  <a:cubicBezTo>
                    <a:pt x="53" y="259"/>
                    <a:pt x="63" y="281"/>
                    <a:pt x="76" y="296"/>
                  </a:cubicBezTo>
                  <a:cubicBezTo>
                    <a:pt x="90" y="312"/>
                    <a:pt x="108" y="314"/>
                    <a:pt x="110" y="312"/>
                  </a:cubicBezTo>
                  <a:cubicBezTo>
                    <a:pt x="119" y="307"/>
                    <a:pt x="123" y="297"/>
                    <a:pt x="111" y="295"/>
                  </a:cubicBezTo>
                  <a:cubicBezTo>
                    <a:pt x="109" y="294"/>
                    <a:pt x="99" y="293"/>
                    <a:pt x="89" y="281"/>
                  </a:cubicBezTo>
                  <a:cubicBezTo>
                    <a:pt x="79" y="269"/>
                    <a:pt x="69" y="250"/>
                    <a:pt x="62" y="230"/>
                  </a:cubicBezTo>
                  <a:cubicBezTo>
                    <a:pt x="54" y="210"/>
                    <a:pt x="48" y="190"/>
                    <a:pt x="41" y="174"/>
                  </a:cubicBezTo>
                  <a:cubicBezTo>
                    <a:pt x="40" y="173"/>
                    <a:pt x="38" y="171"/>
                    <a:pt x="37" y="16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4" y="160"/>
                    <a:pt x="32" y="165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4" y="164"/>
                    <a:pt x="21" y="164"/>
                    <a:pt x="18" y="164"/>
                  </a:cubicBezTo>
                  <a:cubicBezTo>
                    <a:pt x="13" y="165"/>
                    <a:pt x="10" y="165"/>
                    <a:pt x="10" y="166"/>
                  </a:cubicBezTo>
                  <a:cubicBezTo>
                    <a:pt x="4" y="170"/>
                    <a:pt x="0" y="174"/>
                    <a:pt x="10" y="174"/>
                  </a:cubicBezTo>
                  <a:cubicBezTo>
                    <a:pt x="10" y="174"/>
                    <a:pt x="12" y="174"/>
                    <a:pt x="17" y="174"/>
                  </a:cubicBezTo>
                  <a:cubicBezTo>
                    <a:pt x="20" y="174"/>
                    <a:pt x="23" y="175"/>
                    <a:pt x="26" y="175"/>
                  </a:cubicBezTo>
                  <a:cubicBezTo>
                    <a:pt x="26" y="175"/>
                    <a:pt x="26" y="175"/>
                    <a:pt x="27" y="175"/>
                  </a:cubicBezTo>
                  <a:cubicBezTo>
                    <a:pt x="28" y="176"/>
                    <a:pt x="28" y="177"/>
                    <a:pt x="29" y="179"/>
                  </a:cubicBezTo>
                  <a:cubicBezTo>
                    <a:pt x="35" y="194"/>
                    <a:pt x="39" y="216"/>
                    <a:pt x="46" y="237"/>
                  </a:cubicBezTo>
                  <a:close/>
                  <a:moveTo>
                    <a:pt x="142" y="407"/>
                  </a:moveTo>
                  <a:cubicBezTo>
                    <a:pt x="138" y="410"/>
                    <a:pt x="124" y="417"/>
                    <a:pt x="107" y="432"/>
                  </a:cubicBezTo>
                  <a:cubicBezTo>
                    <a:pt x="98" y="440"/>
                    <a:pt x="89" y="451"/>
                    <a:pt x="85" y="466"/>
                  </a:cubicBezTo>
                  <a:cubicBezTo>
                    <a:pt x="83" y="482"/>
                    <a:pt x="85" y="493"/>
                    <a:pt x="85" y="507"/>
                  </a:cubicBezTo>
                  <a:cubicBezTo>
                    <a:pt x="86" y="520"/>
                    <a:pt x="87" y="533"/>
                    <a:pt x="88" y="545"/>
                  </a:cubicBezTo>
                  <a:cubicBezTo>
                    <a:pt x="88" y="548"/>
                    <a:pt x="88" y="551"/>
                    <a:pt x="88" y="554"/>
                  </a:cubicBezTo>
                  <a:cubicBezTo>
                    <a:pt x="86" y="554"/>
                    <a:pt x="83" y="555"/>
                    <a:pt x="81" y="555"/>
                  </a:cubicBezTo>
                  <a:cubicBezTo>
                    <a:pt x="60" y="558"/>
                    <a:pt x="50" y="559"/>
                    <a:pt x="48" y="560"/>
                  </a:cubicBezTo>
                  <a:cubicBezTo>
                    <a:pt x="42" y="563"/>
                    <a:pt x="35" y="566"/>
                    <a:pt x="47" y="568"/>
                  </a:cubicBezTo>
                  <a:cubicBezTo>
                    <a:pt x="47" y="569"/>
                    <a:pt x="62" y="569"/>
                    <a:pt x="81" y="567"/>
                  </a:cubicBezTo>
                  <a:cubicBezTo>
                    <a:pt x="83" y="567"/>
                    <a:pt x="86" y="567"/>
                    <a:pt x="88" y="567"/>
                  </a:cubicBezTo>
                  <a:cubicBezTo>
                    <a:pt x="89" y="567"/>
                    <a:pt x="90" y="568"/>
                    <a:pt x="92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94" y="568"/>
                    <a:pt x="94" y="568"/>
                    <a:pt x="94" y="568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95" y="569"/>
                    <a:pt x="95" y="569"/>
                    <a:pt x="95" y="569"/>
                  </a:cubicBezTo>
                  <a:cubicBezTo>
                    <a:pt x="89" y="573"/>
                    <a:pt x="103" y="562"/>
                    <a:pt x="102" y="564"/>
                  </a:cubicBezTo>
                  <a:cubicBezTo>
                    <a:pt x="102" y="563"/>
                    <a:pt x="102" y="563"/>
                    <a:pt x="102" y="563"/>
                  </a:cubicBezTo>
                  <a:cubicBezTo>
                    <a:pt x="102" y="557"/>
                    <a:pt x="103" y="551"/>
                    <a:pt x="103" y="544"/>
                  </a:cubicBezTo>
                  <a:cubicBezTo>
                    <a:pt x="103" y="531"/>
                    <a:pt x="103" y="518"/>
                    <a:pt x="102" y="504"/>
                  </a:cubicBezTo>
                  <a:cubicBezTo>
                    <a:pt x="88" y="446"/>
                    <a:pt x="153" y="429"/>
                    <a:pt x="151" y="422"/>
                  </a:cubicBezTo>
                  <a:cubicBezTo>
                    <a:pt x="155" y="413"/>
                    <a:pt x="157" y="398"/>
                    <a:pt x="142" y="407"/>
                  </a:cubicBezTo>
                  <a:close/>
                  <a:moveTo>
                    <a:pt x="262" y="559"/>
                  </a:moveTo>
                  <a:cubicBezTo>
                    <a:pt x="262" y="559"/>
                    <a:pt x="250" y="559"/>
                    <a:pt x="233" y="557"/>
                  </a:cubicBezTo>
                  <a:cubicBezTo>
                    <a:pt x="229" y="557"/>
                    <a:pt x="229" y="557"/>
                    <a:pt x="229" y="557"/>
                  </a:cubicBezTo>
                  <a:cubicBezTo>
                    <a:pt x="229" y="557"/>
                    <a:pt x="229" y="557"/>
                    <a:pt x="229" y="557"/>
                  </a:cubicBezTo>
                  <a:cubicBezTo>
                    <a:pt x="229" y="552"/>
                    <a:pt x="229" y="547"/>
                    <a:pt x="230" y="542"/>
                  </a:cubicBezTo>
                  <a:cubicBezTo>
                    <a:pt x="231" y="531"/>
                    <a:pt x="232" y="519"/>
                    <a:pt x="233" y="507"/>
                  </a:cubicBezTo>
                  <a:cubicBezTo>
                    <a:pt x="236" y="485"/>
                    <a:pt x="238" y="455"/>
                    <a:pt x="223" y="438"/>
                  </a:cubicBezTo>
                  <a:cubicBezTo>
                    <a:pt x="211" y="420"/>
                    <a:pt x="199" y="414"/>
                    <a:pt x="197" y="414"/>
                  </a:cubicBezTo>
                  <a:cubicBezTo>
                    <a:pt x="188" y="414"/>
                    <a:pt x="174" y="416"/>
                    <a:pt x="186" y="427"/>
                  </a:cubicBezTo>
                  <a:cubicBezTo>
                    <a:pt x="189" y="430"/>
                    <a:pt x="201" y="438"/>
                    <a:pt x="209" y="451"/>
                  </a:cubicBezTo>
                  <a:cubicBezTo>
                    <a:pt x="219" y="463"/>
                    <a:pt x="217" y="485"/>
                    <a:pt x="216" y="508"/>
                  </a:cubicBezTo>
                  <a:cubicBezTo>
                    <a:pt x="216" y="519"/>
                    <a:pt x="215" y="530"/>
                    <a:pt x="215" y="541"/>
                  </a:cubicBezTo>
                  <a:cubicBezTo>
                    <a:pt x="215" y="547"/>
                    <a:pt x="215" y="552"/>
                    <a:pt x="215" y="557"/>
                  </a:cubicBezTo>
                  <a:cubicBezTo>
                    <a:pt x="216" y="561"/>
                    <a:pt x="216" y="561"/>
                    <a:pt x="216" y="561"/>
                  </a:cubicBezTo>
                  <a:cubicBezTo>
                    <a:pt x="216" y="563"/>
                    <a:pt x="216" y="563"/>
                    <a:pt x="216" y="563"/>
                  </a:cubicBezTo>
                  <a:cubicBezTo>
                    <a:pt x="216" y="563"/>
                    <a:pt x="216" y="563"/>
                    <a:pt x="216" y="563"/>
                  </a:cubicBezTo>
                  <a:cubicBezTo>
                    <a:pt x="209" y="556"/>
                    <a:pt x="225" y="572"/>
                    <a:pt x="223" y="570"/>
                  </a:cubicBezTo>
                  <a:cubicBezTo>
                    <a:pt x="223" y="570"/>
                    <a:pt x="223" y="570"/>
                    <a:pt x="223" y="570"/>
                  </a:cubicBezTo>
                  <a:cubicBezTo>
                    <a:pt x="223" y="570"/>
                    <a:pt x="223" y="570"/>
                    <a:pt x="223" y="570"/>
                  </a:cubicBezTo>
                  <a:cubicBezTo>
                    <a:pt x="224" y="570"/>
                    <a:pt x="224" y="570"/>
                    <a:pt x="224" y="570"/>
                  </a:cubicBezTo>
                  <a:cubicBezTo>
                    <a:pt x="225" y="570"/>
                    <a:pt x="225" y="570"/>
                    <a:pt x="225" y="570"/>
                  </a:cubicBezTo>
                  <a:cubicBezTo>
                    <a:pt x="231" y="570"/>
                    <a:pt x="231" y="570"/>
                    <a:pt x="231" y="570"/>
                  </a:cubicBezTo>
                  <a:cubicBezTo>
                    <a:pt x="249" y="570"/>
                    <a:pt x="260" y="568"/>
                    <a:pt x="262" y="567"/>
                  </a:cubicBezTo>
                  <a:cubicBezTo>
                    <a:pt x="267" y="563"/>
                    <a:pt x="271" y="559"/>
                    <a:pt x="262" y="559"/>
                  </a:cubicBezTo>
                  <a:close/>
                  <a:moveTo>
                    <a:pt x="94" y="108"/>
                  </a:moveTo>
                  <a:cubicBezTo>
                    <a:pt x="99" y="109"/>
                    <a:pt x="107" y="109"/>
                    <a:pt x="104" y="102"/>
                  </a:cubicBezTo>
                  <a:cubicBezTo>
                    <a:pt x="101" y="96"/>
                    <a:pt x="59" y="32"/>
                    <a:pt x="56" y="32"/>
                  </a:cubicBezTo>
                  <a:cubicBezTo>
                    <a:pt x="52" y="31"/>
                    <a:pt x="49" y="31"/>
                    <a:pt x="51" y="35"/>
                  </a:cubicBezTo>
                  <a:cubicBezTo>
                    <a:pt x="51" y="35"/>
                    <a:pt x="90" y="108"/>
                    <a:pt x="94" y="108"/>
                  </a:cubicBezTo>
                  <a:close/>
                  <a:moveTo>
                    <a:pt x="163" y="104"/>
                  </a:moveTo>
                  <a:cubicBezTo>
                    <a:pt x="164" y="96"/>
                    <a:pt x="165" y="8"/>
                    <a:pt x="162" y="5"/>
                  </a:cubicBezTo>
                  <a:cubicBezTo>
                    <a:pt x="160" y="2"/>
                    <a:pt x="157" y="0"/>
                    <a:pt x="157" y="5"/>
                  </a:cubicBezTo>
                  <a:cubicBezTo>
                    <a:pt x="157" y="5"/>
                    <a:pt x="148" y="100"/>
                    <a:pt x="152" y="104"/>
                  </a:cubicBezTo>
                  <a:cubicBezTo>
                    <a:pt x="155" y="108"/>
                    <a:pt x="162" y="113"/>
                    <a:pt x="163" y="104"/>
                  </a:cubicBezTo>
                  <a:close/>
                  <a:moveTo>
                    <a:pt x="220" y="112"/>
                  </a:moveTo>
                  <a:cubicBezTo>
                    <a:pt x="226" y="106"/>
                    <a:pt x="274" y="41"/>
                    <a:pt x="273" y="37"/>
                  </a:cubicBezTo>
                  <a:cubicBezTo>
                    <a:pt x="272" y="33"/>
                    <a:pt x="272" y="30"/>
                    <a:pt x="269" y="33"/>
                  </a:cubicBezTo>
                  <a:cubicBezTo>
                    <a:pt x="269" y="33"/>
                    <a:pt x="210" y="100"/>
                    <a:pt x="211" y="105"/>
                  </a:cubicBezTo>
                  <a:cubicBezTo>
                    <a:pt x="212" y="109"/>
                    <a:pt x="215" y="117"/>
                    <a:pt x="220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hthoek 1"/>
          <p:cNvSpPr/>
          <p:nvPr/>
        </p:nvSpPr>
        <p:spPr>
          <a:xfrm>
            <a:off x="2123727" y="688413"/>
            <a:ext cx="6840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wait, </a:t>
            </a:r>
            <a:b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even better!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1" y="2780928"/>
            <a:ext cx="874466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399875" y="5229200"/>
            <a:ext cx="8420597" cy="1322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So you can start your KIVA micro</a:t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financing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without your own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$25</a:t>
            </a:r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2"/>
          <p:cNvGrpSpPr/>
          <p:nvPr/>
        </p:nvGrpSpPr>
        <p:grpSpPr>
          <a:xfrm>
            <a:off x="1259632" y="991271"/>
            <a:ext cx="5976664" cy="2941785"/>
            <a:chOff x="590748" y="4019030"/>
            <a:chExt cx="1403350" cy="1300163"/>
          </a:xfrm>
          <a:solidFill>
            <a:schemeClr val="accent1"/>
          </a:solidFill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90748" y="4019030"/>
              <a:ext cx="1403350" cy="1241425"/>
            </a:xfrm>
            <a:custGeom>
              <a:avLst/>
              <a:gdLst>
                <a:gd name="T0" fmla="*/ 567 w 575"/>
                <a:gd name="T1" fmla="*/ 245 h 509"/>
                <a:gd name="T2" fmla="*/ 446 w 575"/>
                <a:gd name="T3" fmla="*/ 279 h 509"/>
                <a:gd name="T4" fmla="*/ 558 w 575"/>
                <a:gd name="T5" fmla="*/ 171 h 509"/>
                <a:gd name="T6" fmla="*/ 564 w 575"/>
                <a:gd name="T7" fmla="*/ 125 h 509"/>
                <a:gd name="T8" fmla="*/ 268 w 575"/>
                <a:gd name="T9" fmla="*/ 277 h 509"/>
                <a:gd name="T10" fmla="*/ 549 w 575"/>
                <a:gd name="T11" fmla="*/ 97 h 509"/>
                <a:gd name="T12" fmla="*/ 506 w 575"/>
                <a:gd name="T13" fmla="*/ 81 h 509"/>
                <a:gd name="T14" fmla="*/ 345 w 575"/>
                <a:gd name="T15" fmla="*/ 128 h 509"/>
                <a:gd name="T16" fmla="*/ 482 w 575"/>
                <a:gd name="T17" fmla="*/ 11 h 509"/>
                <a:gd name="T18" fmla="*/ 223 w 575"/>
                <a:gd name="T19" fmla="*/ 146 h 509"/>
                <a:gd name="T20" fmla="*/ 386 w 575"/>
                <a:gd name="T21" fmla="*/ 7 h 509"/>
                <a:gd name="T22" fmla="*/ 281 w 575"/>
                <a:gd name="T23" fmla="*/ 53 h 509"/>
                <a:gd name="T24" fmla="*/ 269 w 575"/>
                <a:gd name="T25" fmla="*/ 35 h 509"/>
                <a:gd name="T26" fmla="*/ 254 w 575"/>
                <a:gd name="T27" fmla="*/ 12 h 509"/>
                <a:gd name="T28" fmla="*/ 177 w 575"/>
                <a:gd name="T29" fmla="*/ 32 h 509"/>
                <a:gd name="T30" fmla="*/ 173 w 575"/>
                <a:gd name="T31" fmla="*/ 3 h 509"/>
                <a:gd name="T32" fmla="*/ 80 w 575"/>
                <a:gd name="T33" fmla="*/ 12 h 509"/>
                <a:gd name="T34" fmla="*/ 29 w 575"/>
                <a:gd name="T35" fmla="*/ 26 h 509"/>
                <a:gd name="T36" fmla="*/ 30 w 575"/>
                <a:gd name="T37" fmla="*/ 49 h 509"/>
                <a:gd name="T38" fmla="*/ 8 w 575"/>
                <a:gd name="T39" fmla="*/ 108 h 509"/>
                <a:gd name="T40" fmla="*/ 64 w 575"/>
                <a:gd name="T41" fmla="*/ 99 h 509"/>
                <a:gd name="T42" fmla="*/ 5 w 575"/>
                <a:gd name="T43" fmla="*/ 163 h 509"/>
                <a:gd name="T44" fmla="*/ 9 w 575"/>
                <a:gd name="T45" fmla="*/ 203 h 509"/>
                <a:gd name="T46" fmla="*/ 120 w 575"/>
                <a:gd name="T47" fmla="*/ 171 h 509"/>
                <a:gd name="T48" fmla="*/ 15 w 575"/>
                <a:gd name="T49" fmla="*/ 256 h 509"/>
                <a:gd name="T50" fmla="*/ 66 w 575"/>
                <a:gd name="T51" fmla="*/ 263 h 509"/>
                <a:gd name="T52" fmla="*/ 18 w 575"/>
                <a:gd name="T53" fmla="*/ 332 h 509"/>
                <a:gd name="T54" fmla="*/ 429 w 575"/>
                <a:gd name="T55" fmla="*/ 106 h 509"/>
                <a:gd name="T56" fmla="*/ 71 w 575"/>
                <a:gd name="T57" fmla="*/ 329 h 509"/>
                <a:gd name="T58" fmla="*/ 52 w 575"/>
                <a:gd name="T59" fmla="*/ 365 h 509"/>
                <a:gd name="T60" fmla="*/ 208 w 575"/>
                <a:gd name="T61" fmla="*/ 287 h 509"/>
                <a:gd name="T62" fmla="*/ 121 w 575"/>
                <a:gd name="T63" fmla="*/ 380 h 509"/>
                <a:gd name="T64" fmla="*/ 213 w 575"/>
                <a:gd name="T65" fmla="*/ 360 h 509"/>
                <a:gd name="T66" fmla="*/ 369 w 575"/>
                <a:gd name="T67" fmla="*/ 303 h 509"/>
                <a:gd name="T68" fmla="*/ 255 w 575"/>
                <a:gd name="T69" fmla="*/ 404 h 509"/>
                <a:gd name="T70" fmla="*/ 323 w 575"/>
                <a:gd name="T71" fmla="*/ 386 h 509"/>
                <a:gd name="T72" fmla="*/ 272 w 575"/>
                <a:gd name="T73" fmla="*/ 457 h 509"/>
                <a:gd name="T74" fmla="*/ 282 w 575"/>
                <a:gd name="T75" fmla="*/ 507 h 509"/>
                <a:gd name="T76" fmla="*/ 300 w 575"/>
                <a:gd name="T77" fmla="*/ 502 h 509"/>
                <a:gd name="T78" fmla="*/ 301 w 575"/>
                <a:gd name="T79" fmla="*/ 480 h 509"/>
                <a:gd name="T80" fmla="*/ 310 w 575"/>
                <a:gd name="T81" fmla="*/ 425 h 509"/>
                <a:gd name="T82" fmla="*/ 491 w 575"/>
                <a:gd name="T83" fmla="*/ 301 h 509"/>
                <a:gd name="T84" fmla="*/ 433 w 575"/>
                <a:gd name="T85" fmla="*/ 386 h 509"/>
                <a:gd name="T86" fmla="*/ 559 w 575"/>
                <a:gd name="T87" fmla="*/ 318 h 509"/>
                <a:gd name="T88" fmla="*/ 561 w 575"/>
                <a:gd name="T89" fmla="*/ 295 h 509"/>
                <a:gd name="T90" fmla="*/ 553 w 575"/>
                <a:gd name="T91" fmla="*/ 277 h 509"/>
                <a:gd name="T92" fmla="*/ 41 w 575"/>
                <a:gd name="T93" fmla="*/ 29 h 509"/>
                <a:gd name="T94" fmla="*/ 39 w 575"/>
                <a:gd name="T95" fmla="*/ 27 h 509"/>
                <a:gd name="T96" fmla="*/ 30 w 575"/>
                <a:gd name="T97" fmla="*/ 26 h 509"/>
                <a:gd name="T98" fmla="*/ 36 w 575"/>
                <a:gd name="T99" fmla="*/ 26 h 509"/>
                <a:gd name="T100" fmla="*/ 34 w 575"/>
                <a:gd name="T101" fmla="*/ 26 h 509"/>
                <a:gd name="T102" fmla="*/ 41 w 575"/>
                <a:gd name="T103" fmla="*/ 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5" h="509">
                  <a:moveTo>
                    <a:pt x="553" y="277"/>
                  </a:moveTo>
                  <a:cubicBezTo>
                    <a:pt x="569" y="262"/>
                    <a:pt x="575" y="256"/>
                    <a:pt x="569" y="247"/>
                  </a:cubicBezTo>
                  <a:cubicBezTo>
                    <a:pt x="569" y="246"/>
                    <a:pt x="568" y="245"/>
                    <a:pt x="567" y="245"/>
                  </a:cubicBezTo>
                  <a:cubicBezTo>
                    <a:pt x="572" y="239"/>
                    <a:pt x="573" y="235"/>
                    <a:pt x="570" y="229"/>
                  </a:cubicBezTo>
                  <a:cubicBezTo>
                    <a:pt x="568" y="226"/>
                    <a:pt x="565" y="223"/>
                    <a:pt x="561" y="222"/>
                  </a:cubicBezTo>
                  <a:cubicBezTo>
                    <a:pt x="548" y="219"/>
                    <a:pt x="521" y="233"/>
                    <a:pt x="446" y="279"/>
                  </a:cubicBezTo>
                  <a:cubicBezTo>
                    <a:pt x="476" y="258"/>
                    <a:pt x="505" y="239"/>
                    <a:pt x="526" y="224"/>
                  </a:cubicBezTo>
                  <a:cubicBezTo>
                    <a:pt x="564" y="197"/>
                    <a:pt x="574" y="189"/>
                    <a:pt x="567" y="178"/>
                  </a:cubicBezTo>
                  <a:cubicBezTo>
                    <a:pt x="565" y="174"/>
                    <a:pt x="562" y="172"/>
                    <a:pt x="558" y="171"/>
                  </a:cubicBezTo>
                  <a:cubicBezTo>
                    <a:pt x="551" y="169"/>
                    <a:pt x="539" y="172"/>
                    <a:pt x="517" y="184"/>
                  </a:cubicBezTo>
                  <a:cubicBezTo>
                    <a:pt x="532" y="172"/>
                    <a:pt x="543" y="163"/>
                    <a:pt x="551" y="156"/>
                  </a:cubicBezTo>
                  <a:cubicBezTo>
                    <a:pt x="559" y="149"/>
                    <a:pt x="571" y="137"/>
                    <a:pt x="564" y="125"/>
                  </a:cubicBezTo>
                  <a:cubicBezTo>
                    <a:pt x="563" y="122"/>
                    <a:pt x="560" y="120"/>
                    <a:pt x="557" y="119"/>
                  </a:cubicBezTo>
                  <a:cubicBezTo>
                    <a:pt x="549" y="117"/>
                    <a:pt x="548" y="116"/>
                    <a:pt x="326" y="243"/>
                  </a:cubicBezTo>
                  <a:cubicBezTo>
                    <a:pt x="307" y="254"/>
                    <a:pt x="287" y="265"/>
                    <a:pt x="268" y="277"/>
                  </a:cubicBezTo>
                  <a:cubicBezTo>
                    <a:pt x="316" y="245"/>
                    <a:pt x="369" y="212"/>
                    <a:pt x="411" y="186"/>
                  </a:cubicBezTo>
                  <a:cubicBezTo>
                    <a:pt x="451" y="160"/>
                    <a:pt x="489" y="136"/>
                    <a:pt x="516" y="119"/>
                  </a:cubicBezTo>
                  <a:cubicBezTo>
                    <a:pt x="531" y="109"/>
                    <a:pt x="542" y="102"/>
                    <a:pt x="549" y="97"/>
                  </a:cubicBezTo>
                  <a:cubicBezTo>
                    <a:pt x="559" y="90"/>
                    <a:pt x="569" y="82"/>
                    <a:pt x="563" y="72"/>
                  </a:cubicBezTo>
                  <a:cubicBezTo>
                    <a:pt x="561" y="69"/>
                    <a:pt x="558" y="66"/>
                    <a:pt x="554" y="65"/>
                  </a:cubicBezTo>
                  <a:cubicBezTo>
                    <a:pt x="550" y="64"/>
                    <a:pt x="544" y="62"/>
                    <a:pt x="506" y="81"/>
                  </a:cubicBezTo>
                  <a:cubicBezTo>
                    <a:pt x="542" y="54"/>
                    <a:pt x="551" y="41"/>
                    <a:pt x="544" y="29"/>
                  </a:cubicBezTo>
                  <a:cubicBezTo>
                    <a:pt x="542" y="26"/>
                    <a:pt x="540" y="24"/>
                    <a:pt x="536" y="23"/>
                  </a:cubicBezTo>
                  <a:cubicBezTo>
                    <a:pt x="528" y="21"/>
                    <a:pt x="527" y="21"/>
                    <a:pt x="345" y="128"/>
                  </a:cubicBezTo>
                  <a:cubicBezTo>
                    <a:pt x="262" y="177"/>
                    <a:pt x="150" y="244"/>
                    <a:pt x="81" y="281"/>
                  </a:cubicBezTo>
                  <a:cubicBezTo>
                    <a:pt x="169" y="218"/>
                    <a:pt x="353" y="103"/>
                    <a:pt x="478" y="27"/>
                  </a:cubicBezTo>
                  <a:cubicBezTo>
                    <a:pt x="483" y="23"/>
                    <a:pt x="485" y="16"/>
                    <a:pt x="482" y="11"/>
                  </a:cubicBezTo>
                  <a:cubicBezTo>
                    <a:pt x="481" y="8"/>
                    <a:pt x="478" y="6"/>
                    <a:pt x="475" y="5"/>
                  </a:cubicBezTo>
                  <a:cubicBezTo>
                    <a:pt x="467" y="3"/>
                    <a:pt x="465" y="2"/>
                    <a:pt x="306" y="97"/>
                  </a:cubicBezTo>
                  <a:cubicBezTo>
                    <a:pt x="280" y="112"/>
                    <a:pt x="252" y="129"/>
                    <a:pt x="223" y="146"/>
                  </a:cubicBezTo>
                  <a:cubicBezTo>
                    <a:pt x="231" y="141"/>
                    <a:pt x="238" y="135"/>
                    <a:pt x="246" y="130"/>
                  </a:cubicBezTo>
                  <a:cubicBezTo>
                    <a:pt x="289" y="101"/>
                    <a:pt x="322" y="77"/>
                    <a:pt x="345" y="59"/>
                  </a:cubicBezTo>
                  <a:cubicBezTo>
                    <a:pt x="385" y="29"/>
                    <a:pt x="393" y="19"/>
                    <a:pt x="386" y="7"/>
                  </a:cubicBezTo>
                  <a:cubicBezTo>
                    <a:pt x="385" y="5"/>
                    <a:pt x="382" y="3"/>
                    <a:pt x="379" y="2"/>
                  </a:cubicBezTo>
                  <a:cubicBezTo>
                    <a:pt x="374" y="0"/>
                    <a:pt x="374" y="0"/>
                    <a:pt x="344" y="17"/>
                  </a:cubicBezTo>
                  <a:cubicBezTo>
                    <a:pt x="329" y="26"/>
                    <a:pt x="307" y="38"/>
                    <a:pt x="281" y="53"/>
                  </a:cubicBezTo>
                  <a:cubicBezTo>
                    <a:pt x="247" y="72"/>
                    <a:pt x="202" y="98"/>
                    <a:pt x="158" y="122"/>
                  </a:cubicBezTo>
                  <a:cubicBezTo>
                    <a:pt x="193" y="96"/>
                    <a:pt x="220" y="75"/>
                    <a:pt x="240" y="59"/>
                  </a:cubicBezTo>
                  <a:cubicBezTo>
                    <a:pt x="253" y="49"/>
                    <a:pt x="262" y="41"/>
                    <a:pt x="269" y="35"/>
                  </a:cubicBezTo>
                  <a:cubicBezTo>
                    <a:pt x="278" y="27"/>
                    <a:pt x="286" y="20"/>
                    <a:pt x="281" y="10"/>
                  </a:cubicBezTo>
                  <a:cubicBezTo>
                    <a:pt x="279" y="7"/>
                    <a:pt x="277" y="5"/>
                    <a:pt x="273" y="4"/>
                  </a:cubicBezTo>
                  <a:cubicBezTo>
                    <a:pt x="268" y="3"/>
                    <a:pt x="268" y="3"/>
                    <a:pt x="254" y="12"/>
                  </a:cubicBezTo>
                  <a:cubicBezTo>
                    <a:pt x="169" y="65"/>
                    <a:pt x="115" y="98"/>
                    <a:pt x="80" y="117"/>
                  </a:cubicBezTo>
                  <a:cubicBezTo>
                    <a:pt x="103" y="97"/>
                    <a:pt x="130" y="73"/>
                    <a:pt x="151" y="55"/>
                  </a:cubicBezTo>
                  <a:cubicBezTo>
                    <a:pt x="163" y="45"/>
                    <a:pt x="171" y="37"/>
                    <a:pt x="177" y="32"/>
                  </a:cubicBezTo>
                  <a:cubicBezTo>
                    <a:pt x="189" y="22"/>
                    <a:pt x="194" y="16"/>
                    <a:pt x="190" y="8"/>
                  </a:cubicBezTo>
                  <a:cubicBezTo>
                    <a:pt x="188" y="5"/>
                    <a:pt x="185" y="3"/>
                    <a:pt x="182" y="2"/>
                  </a:cubicBezTo>
                  <a:cubicBezTo>
                    <a:pt x="179" y="1"/>
                    <a:pt x="175" y="1"/>
                    <a:pt x="173" y="3"/>
                  </a:cubicBezTo>
                  <a:cubicBezTo>
                    <a:pt x="127" y="32"/>
                    <a:pt x="77" y="61"/>
                    <a:pt x="46" y="78"/>
                  </a:cubicBezTo>
                  <a:cubicBezTo>
                    <a:pt x="49" y="74"/>
                    <a:pt x="52" y="69"/>
                    <a:pt x="54" y="66"/>
                  </a:cubicBezTo>
                  <a:cubicBezTo>
                    <a:pt x="81" y="25"/>
                    <a:pt x="84" y="20"/>
                    <a:pt x="80" y="12"/>
                  </a:cubicBezTo>
                  <a:cubicBezTo>
                    <a:pt x="78" y="9"/>
                    <a:pt x="75" y="7"/>
                    <a:pt x="72" y="6"/>
                  </a:cubicBezTo>
                  <a:cubicBezTo>
                    <a:pt x="66" y="4"/>
                    <a:pt x="63" y="6"/>
                    <a:pt x="38" y="21"/>
                  </a:cubicBezTo>
                  <a:cubicBezTo>
                    <a:pt x="35" y="23"/>
                    <a:pt x="30" y="25"/>
                    <a:pt x="29" y="26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30"/>
                    <a:pt x="19" y="38"/>
                    <a:pt x="22" y="43"/>
                  </a:cubicBezTo>
                  <a:cubicBezTo>
                    <a:pt x="24" y="46"/>
                    <a:pt x="27" y="48"/>
                    <a:pt x="30" y="49"/>
                  </a:cubicBezTo>
                  <a:cubicBezTo>
                    <a:pt x="32" y="50"/>
                    <a:pt x="34" y="5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6" y="95"/>
                    <a:pt x="3" y="100"/>
                    <a:pt x="8" y="108"/>
                  </a:cubicBezTo>
                  <a:cubicBezTo>
                    <a:pt x="9" y="111"/>
                    <a:pt x="12" y="114"/>
                    <a:pt x="16" y="114"/>
                  </a:cubicBezTo>
                  <a:cubicBezTo>
                    <a:pt x="21" y="116"/>
                    <a:pt x="26" y="117"/>
                    <a:pt x="75" y="89"/>
                  </a:cubicBezTo>
                  <a:cubicBezTo>
                    <a:pt x="71" y="93"/>
                    <a:pt x="67" y="96"/>
                    <a:pt x="64" y="99"/>
                  </a:cubicBezTo>
                  <a:cubicBezTo>
                    <a:pt x="48" y="112"/>
                    <a:pt x="34" y="125"/>
                    <a:pt x="24" y="134"/>
                  </a:cubicBezTo>
                  <a:cubicBezTo>
                    <a:pt x="19" y="138"/>
                    <a:pt x="15" y="142"/>
                    <a:pt x="12" y="144"/>
                  </a:cubicBezTo>
                  <a:cubicBezTo>
                    <a:pt x="7" y="149"/>
                    <a:pt x="0" y="154"/>
                    <a:pt x="5" y="163"/>
                  </a:cubicBezTo>
                  <a:cubicBezTo>
                    <a:pt x="7" y="166"/>
                    <a:pt x="10" y="169"/>
                    <a:pt x="14" y="170"/>
                  </a:cubicBezTo>
                  <a:cubicBezTo>
                    <a:pt x="20" y="171"/>
                    <a:pt x="30" y="174"/>
                    <a:pt x="116" y="124"/>
                  </a:cubicBezTo>
                  <a:cubicBezTo>
                    <a:pt x="79" y="152"/>
                    <a:pt x="41" y="180"/>
                    <a:pt x="9" y="203"/>
                  </a:cubicBezTo>
                  <a:cubicBezTo>
                    <a:pt x="4" y="206"/>
                    <a:pt x="3" y="213"/>
                    <a:pt x="6" y="218"/>
                  </a:cubicBezTo>
                  <a:cubicBezTo>
                    <a:pt x="7" y="221"/>
                    <a:pt x="10" y="223"/>
                    <a:pt x="13" y="224"/>
                  </a:cubicBezTo>
                  <a:cubicBezTo>
                    <a:pt x="20" y="226"/>
                    <a:pt x="21" y="226"/>
                    <a:pt x="120" y="171"/>
                  </a:cubicBezTo>
                  <a:cubicBezTo>
                    <a:pt x="161" y="148"/>
                    <a:pt x="209" y="121"/>
                    <a:pt x="252" y="97"/>
                  </a:cubicBezTo>
                  <a:cubicBezTo>
                    <a:pt x="202" y="131"/>
                    <a:pt x="132" y="179"/>
                    <a:pt x="31" y="245"/>
                  </a:cubicBezTo>
                  <a:cubicBezTo>
                    <a:pt x="24" y="249"/>
                    <a:pt x="18" y="253"/>
                    <a:pt x="15" y="256"/>
                  </a:cubicBezTo>
                  <a:cubicBezTo>
                    <a:pt x="8" y="260"/>
                    <a:pt x="0" y="265"/>
                    <a:pt x="5" y="275"/>
                  </a:cubicBezTo>
                  <a:cubicBezTo>
                    <a:pt x="7" y="278"/>
                    <a:pt x="10" y="281"/>
                    <a:pt x="13" y="282"/>
                  </a:cubicBezTo>
                  <a:cubicBezTo>
                    <a:pt x="18" y="283"/>
                    <a:pt x="24" y="284"/>
                    <a:pt x="66" y="263"/>
                  </a:cubicBezTo>
                  <a:cubicBezTo>
                    <a:pt x="50" y="274"/>
                    <a:pt x="37" y="284"/>
                    <a:pt x="28" y="291"/>
                  </a:cubicBezTo>
                  <a:cubicBezTo>
                    <a:pt x="14" y="303"/>
                    <a:pt x="3" y="314"/>
                    <a:pt x="10" y="325"/>
                  </a:cubicBezTo>
                  <a:cubicBezTo>
                    <a:pt x="12" y="329"/>
                    <a:pt x="14" y="331"/>
                    <a:pt x="18" y="332"/>
                  </a:cubicBezTo>
                  <a:cubicBezTo>
                    <a:pt x="25" y="334"/>
                    <a:pt x="33" y="336"/>
                    <a:pt x="145" y="273"/>
                  </a:cubicBezTo>
                  <a:cubicBezTo>
                    <a:pt x="208" y="237"/>
                    <a:pt x="287" y="190"/>
                    <a:pt x="357" y="149"/>
                  </a:cubicBezTo>
                  <a:cubicBezTo>
                    <a:pt x="382" y="134"/>
                    <a:pt x="406" y="120"/>
                    <a:pt x="429" y="106"/>
                  </a:cubicBezTo>
                  <a:cubicBezTo>
                    <a:pt x="413" y="117"/>
                    <a:pt x="394" y="129"/>
                    <a:pt x="372" y="144"/>
                  </a:cubicBezTo>
                  <a:cubicBezTo>
                    <a:pt x="291" y="196"/>
                    <a:pt x="194" y="254"/>
                    <a:pt x="129" y="293"/>
                  </a:cubicBezTo>
                  <a:cubicBezTo>
                    <a:pt x="105" y="308"/>
                    <a:pt x="85" y="320"/>
                    <a:pt x="71" y="329"/>
                  </a:cubicBezTo>
                  <a:cubicBezTo>
                    <a:pt x="63" y="334"/>
                    <a:pt x="58" y="337"/>
                    <a:pt x="54" y="339"/>
                  </a:cubicBezTo>
                  <a:cubicBezTo>
                    <a:pt x="48" y="343"/>
                    <a:pt x="39" y="349"/>
                    <a:pt x="44" y="359"/>
                  </a:cubicBezTo>
                  <a:cubicBezTo>
                    <a:pt x="46" y="362"/>
                    <a:pt x="49" y="364"/>
                    <a:pt x="52" y="365"/>
                  </a:cubicBezTo>
                  <a:cubicBezTo>
                    <a:pt x="60" y="367"/>
                    <a:pt x="61" y="368"/>
                    <a:pt x="217" y="275"/>
                  </a:cubicBezTo>
                  <a:cubicBezTo>
                    <a:pt x="254" y="253"/>
                    <a:pt x="298" y="226"/>
                    <a:pt x="343" y="200"/>
                  </a:cubicBezTo>
                  <a:cubicBezTo>
                    <a:pt x="295" y="230"/>
                    <a:pt x="247" y="261"/>
                    <a:pt x="208" y="287"/>
                  </a:cubicBezTo>
                  <a:cubicBezTo>
                    <a:pt x="177" y="307"/>
                    <a:pt x="155" y="323"/>
                    <a:pt x="140" y="335"/>
                  </a:cubicBezTo>
                  <a:cubicBezTo>
                    <a:pt x="120" y="350"/>
                    <a:pt x="107" y="362"/>
                    <a:pt x="114" y="375"/>
                  </a:cubicBezTo>
                  <a:cubicBezTo>
                    <a:pt x="115" y="377"/>
                    <a:pt x="118" y="379"/>
                    <a:pt x="121" y="380"/>
                  </a:cubicBezTo>
                  <a:cubicBezTo>
                    <a:pt x="129" y="382"/>
                    <a:pt x="130" y="383"/>
                    <a:pt x="338" y="264"/>
                  </a:cubicBezTo>
                  <a:cubicBezTo>
                    <a:pt x="382" y="239"/>
                    <a:pt x="431" y="211"/>
                    <a:pt x="472" y="188"/>
                  </a:cubicBezTo>
                  <a:cubicBezTo>
                    <a:pt x="407" y="234"/>
                    <a:pt x="308" y="300"/>
                    <a:pt x="213" y="360"/>
                  </a:cubicBezTo>
                  <a:cubicBezTo>
                    <a:pt x="207" y="364"/>
                    <a:pt x="205" y="371"/>
                    <a:pt x="208" y="376"/>
                  </a:cubicBezTo>
                  <a:cubicBezTo>
                    <a:pt x="210" y="380"/>
                    <a:pt x="214" y="382"/>
                    <a:pt x="218" y="383"/>
                  </a:cubicBezTo>
                  <a:cubicBezTo>
                    <a:pt x="232" y="387"/>
                    <a:pt x="264" y="369"/>
                    <a:pt x="369" y="303"/>
                  </a:cubicBezTo>
                  <a:cubicBezTo>
                    <a:pt x="347" y="318"/>
                    <a:pt x="326" y="332"/>
                    <a:pt x="309" y="345"/>
                  </a:cubicBezTo>
                  <a:cubicBezTo>
                    <a:pt x="292" y="357"/>
                    <a:pt x="279" y="367"/>
                    <a:pt x="270" y="374"/>
                  </a:cubicBezTo>
                  <a:cubicBezTo>
                    <a:pt x="261" y="382"/>
                    <a:pt x="249" y="392"/>
                    <a:pt x="255" y="404"/>
                  </a:cubicBezTo>
                  <a:cubicBezTo>
                    <a:pt x="257" y="407"/>
                    <a:pt x="260" y="409"/>
                    <a:pt x="263" y="410"/>
                  </a:cubicBezTo>
                  <a:cubicBezTo>
                    <a:pt x="272" y="412"/>
                    <a:pt x="287" y="406"/>
                    <a:pt x="347" y="369"/>
                  </a:cubicBezTo>
                  <a:cubicBezTo>
                    <a:pt x="339" y="375"/>
                    <a:pt x="331" y="380"/>
                    <a:pt x="323" y="386"/>
                  </a:cubicBezTo>
                  <a:cubicBezTo>
                    <a:pt x="304" y="400"/>
                    <a:pt x="290" y="411"/>
                    <a:pt x="280" y="419"/>
                  </a:cubicBezTo>
                  <a:cubicBezTo>
                    <a:pt x="271" y="427"/>
                    <a:pt x="258" y="439"/>
                    <a:pt x="264" y="451"/>
                  </a:cubicBezTo>
                  <a:cubicBezTo>
                    <a:pt x="266" y="454"/>
                    <a:pt x="269" y="456"/>
                    <a:pt x="272" y="457"/>
                  </a:cubicBezTo>
                  <a:cubicBezTo>
                    <a:pt x="275" y="458"/>
                    <a:pt x="276" y="458"/>
                    <a:pt x="282" y="455"/>
                  </a:cubicBezTo>
                  <a:cubicBezTo>
                    <a:pt x="272" y="496"/>
                    <a:pt x="272" y="497"/>
                    <a:pt x="275" y="502"/>
                  </a:cubicBezTo>
                  <a:cubicBezTo>
                    <a:pt x="276" y="505"/>
                    <a:pt x="279" y="507"/>
                    <a:pt x="282" y="507"/>
                  </a:cubicBezTo>
                  <a:cubicBezTo>
                    <a:pt x="286" y="509"/>
                    <a:pt x="289" y="508"/>
                    <a:pt x="293" y="505"/>
                  </a:cubicBezTo>
                  <a:cubicBezTo>
                    <a:pt x="294" y="505"/>
                    <a:pt x="296" y="504"/>
                    <a:pt x="297" y="503"/>
                  </a:cubicBezTo>
                  <a:cubicBezTo>
                    <a:pt x="298" y="502"/>
                    <a:pt x="299" y="502"/>
                    <a:pt x="300" y="502"/>
                  </a:cubicBezTo>
                  <a:cubicBezTo>
                    <a:pt x="300" y="501"/>
                    <a:pt x="300" y="501"/>
                    <a:pt x="301" y="501"/>
                  </a:cubicBezTo>
                  <a:cubicBezTo>
                    <a:pt x="307" y="498"/>
                    <a:pt x="309" y="491"/>
                    <a:pt x="305" y="485"/>
                  </a:cubicBezTo>
                  <a:cubicBezTo>
                    <a:pt x="304" y="483"/>
                    <a:pt x="303" y="481"/>
                    <a:pt x="301" y="480"/>
                  </a:cubicBezTo>
                  <a:cubicBezTo>
                    <a:pt x="303" y="471"/>
                    <a:pt x="306" y="458"/>
                    <a:pt x="310" y="442"/>
                  </a:cubicBezTo>
                  <a:cubicBezTo>
                    <a:pt x="313" y="431"/>
                    <a:pt x="313" y="430"/>
                    <a:pt x="311" y="426"/>
                  </a:cubicBezTo>
                  <a:cubicBezTo>
                    <a:pt x="311" y="426"/>
                    <a:pt x="311" y="425"/>
                    <a:pt x="310" y="425"/>
                  </a:cubicBezTo>
                  <a:cubicBezTo>
                    <a:pt x="346" y="397"/>
                    <a:pt x="414" y="352"/>
                    <a:pt x="459" y="322"/>
                  </a:cubicBezTo>
                  <a:cubicBezTo>
                    <a:pt x="465" y="318"/>
                    <a:pt x="472" y="313"/>
                    <a:pt x="478" y="309"/>
                  </a:cubicBezTo>
                  <a:cubicBezTo>
                    <a:pt x="483" y="306"/>
                    <a:pt x="487" y="304"/>
                    <a:pt x="491" y="301"/>
                  </a:cubicBezTo>
                  <a:cubicBezTo>
                    <a:pt x="476" y="315"/>
                    <a:pt x="462" y="329"/>
                    <a:pt x="450" y="340"/>
                  </a:cubicBezTo>
                  <a:cubicBezTo>
                    <a:pt x="427" y="362"/>
                    <a:pt x="420" y="370"/>
                    <a:pt x="425" y="380"/>
                  </a:cubicBezTo>
                  <a:cubicBezTo>
                    <a:pt x="427" y="383"/>
                    <a:pt x="430" y="385"/>
                    <a:pt x="433" y="386"/>
                  </a:cubicBezTo>
                  <a:cubicBezTo>
                    <a:pt x="437" y="387"/>
                    <a:pt x="439" y="388"/>
                    <a:pt x="454" y="379"/>
                  </a:cubicBezTo>
                  <a:cubicBezTo>
                    <a:pt x="463" y="374"/>
                    <a:pt x="476" y="366"/>
                    <a:pt x="498" y="353"/>
                  </a:cubicBezTo>
                  <a:cubicBezTo>
                    <a:pt x="519" y="341"/>
                    <a:pt x="551" y="322"/>
                    <a:pt x="559" y="318"/>
                  </a:cubicBezTo>
                  <a:cubicBezTo>
                    <a:pt x="561" y="318"/>
                    <a:pt x="563" y="318"/>
                    <a:pt x="564" y="317"/>
                  </a:cubicBezTo>
                  <a:cubicBezTo>
                    <a:pt x="570" y="314"/>
                    <a:pt x="572" y="306"/>
                    <a:pt x="569" y="300"/>
                  </a:cubicBezTo>
                  <a:cubicBezTo>
                    <a:pt x="567" y="298"/>
                    <a:pt x="564" y="295"/>
                    <a:pt x="561" y="295"/>
                  </a:cubicBezTo>
                  <a:cubicBezTo>
                    <a:pt x="555" y="293"/>
                    <a:pt x="554" y="293"/>
                    <a:pt x="505" y="321"/>
                  </a:cubicBezTo>
                  <a:cubicBezTo>
                    <a:pt x="509" y="317"/>
                    <a:pt x="513" y="314"/>
                    <a:pt x="517" y="310"/>
                  </a:cubicBezTo>
                  <a:cubicBezTo>
                    <a:pt x="531" y="298"/>
                    <a:pt x="543" y="286"/>
                    <a:pt x="553" y="277"/>
                  </a:cubicBezTo>
                  <a:close/>
                  <a:moveTo>
                    <a:pt x="41" y="29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9"/>
                  </a:cubicBezTo>
                  <a:close/>
                  <a:moveTo>
                    <a:pt x="39" y="27"/>
                  </a:move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lose/>
                  <a:moveTo>
                    <a:pt x="30" y="26"/>
                  </a:moveTo>
                  <a:cubicBezTo>
                    <a:pt x="31" y="26"/>
                    <a:pt x="32" y="26"/>
                    <a:pt x="34" y="26"/>
                  </a:cubicBezTo>
                  <a:cubicBezTo>
                    <a:pt x="32" y="26"/>
                    <a:pt x="31" y="26"/>
                    <a:pt x="30" y="26"/>
                  </a:cubicBezTo>
                  <a:close/>
                  <a:moveTo>
                    <a:pt x="36" y="26"/>
                  </a:moveTo>
                  <a:cubicBezTo>
                    <a:pt x="36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6"/>
                  </a:cubicBezTo>
                  <a:close/>
                  <a:moveTo>
                    <a:pt x="34" y="26"/>
                  </a:move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lose/>
                  <a:moveTo>
                    <a:pt x="41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 err="1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8685" y="4020618"/>
              <a:ext cx="1395413" cy="1298575"/>
            </a:xfrm>
            <a:custGeom>
              <a:avLst/>
              <a:gdLst>
                <a:gd name="T0" fmla="*/ 542 w 572"/>
                <a:gd name="T1" fmla="*/ 22 h 532"/>
                <a:gd name="T2" fmla="*/ 421 w 572"/>
                <a:gd name="T3" fmla="*/ 0 h 532"/>
                <a:gd name="T4" fmla="*/ 89 w 572"/>
                <a:gd name="T5" fmla="*/ 1 h 532"/>
                <a:gd name="T6" fmla="*/ 0 w 572"/>
                <a:gd name="T7" fmla="*/ 84 h 532"/>
                <a:gd name="T8" fmla="*/ 1 w 572"/>
                <a:gd name="T9" fmla="*/ 292 h 532"/>
                <a:gd name="T10" fmla="*/ 83 w 572"/>
                <a:gd name="T11" fmla="*/ 382 h 532"/>
                <a:gd name="T12" fmla="*/ 250 w 572"/>
                <a:gd name="T13" fmla="*/ 381 h 532"/>
                <a:gd name="T14" fmla="*/ 252 w 572"/>
                <a:gd name="T15" fmla="*/ 402 h 532"/>
                <a:gd name="T16" fmla="*/ 278 w 572"/>
                <a:gd name="T17" fmla="*/ 510 h 532"/>
                <a:gd name="T18" fmla="*/ 287 w 572"/>
                <a:gd name="T19" fmla="*/ 530 h 532"/>
                <a:gd name="T20" fmla="*/ 298 w 572"/>
                <a:gd name="T21" fmla="*/ 515 h 532"/>
                <a:gd name="T22" fmla="*/ 314 w 572"/>
                <a:gd name="T23" fmla="*/ 419 h 532"/>
                <a:gd name="T24" fmla="*/ 325 w 572"/>
                <a:gd name="T25" fmla="*/ 380 h 532"/>
                <a:gd name="T26" fmla="*/ 329 w 572"/>
                <a:gd name="T27" fmla="*/ 380 h 532"/>
                <a:gd name="T28" fmla="*/ 389 w 572"/>
                <a:gd name="T29" fmla="*/ 380 h 532"/>
                <a:gd name="T30" fmla="*/ 546 w 572"/>
                <a:gd name="T31" fmla="*/ 350 h 532"/>
                <a:gd name="T32" fmla="*/ 562 w 572"/>
                <a:gd name="T33" fmla="*/ 299 h 532"/>
                <a:gd name="T34" fmla="*/ 465 w 572"/>
                <a:gd name="T35" fmla="*/ 369 h 532"/>
                <a:gd name="T36" fmla="*/ 325 w 572"/>
                <a:gd name="T37" fmla="*/ 368 h 532"/>
                <a:gd name="T38" fmla="*/ 315 w 572"/>
                <a:gd name="T39" fmla="*/ 373 h 532"/>
                <a:gd name="T40" fmla="*/ 315 w 572"/>
                <a:gd name="T41" fmla="*/ 374 h 532"/>
                <a:gd name="T42" fmla="*/ 312 w 572"/>
                <a:gd name="T43" fmla="*/ 383 h 532"/>
                <a:gd name="T44" fmla="*/ 299 w 572"/>
                <a:gd name="T45" fmla="*/ 425 h 532"/>
                <a:gd name="T46" fmla="*/ 287 w 572"/>
                <a:gd name="T47" fmla="*/ 492 h 532"/>
                <a:gd name="T48" fmla="*/ 266 w 572"/>
                <a:gd name="T49" fmla="*/ 399 h 532"/>
                <a:gd name="T50" fmla="*/ 264 w 572"/>
                <a:gd name="T51" fmla="*/ 377 h 532"/>
                <a:gd name="T52" fmla="*/ 255 w 572"/>
                <a:gd name="T53" fmla="*/ 367 h 532"/>
                <a:gd name="T54" fmla="*/ 253 w 572"/>
                <a:gd name="T55" fmla="*/ 367 h 532"/>
                <a:gd name="T56" fmla="*/ 90 w 572"/>
                <a:gd name="T57" fmla="*/ 366 h 532"/>
                <a:gd name="T58" fmla="*/ 17 w 572"/>
                <a:gd name="T59" fmla="*/ 265 h 532"/>
                <a:gd name="T60" fmla="*/ 103 w 572"/>
                <a:gd name="T61" fmla="*/ 19 h 532"/>
                <a:gd name="T62" fmla="*/ 453 w 572"/>
                <a:gd name="T63" fmla="*/ 20 h 532"/>
                <a:gd name="T64" fmla="*/ 552 w 572"/>
                <a:gd name="T65" fmla="*/ 93 h 532"/>
                <a:gd name="T66" fmla="*/ 569 w 572"/>
                <a:gd name="T67" fmla="*/ 213 h 532"/>
                <a:gd name="T68" fmla="*/ 569 w 572"/>
                <a:gd name="T69" fmla="*/ 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2" h="532">
                  <a:moveTo>
                    <a:pt x="569" y="71"/>
                  </a:moveTo>
                  <a:cubicBezTo>
                    <a:pt x="566" y="53"/>
                    <a:pt x="557" y="35"/>
                    <a:pt x="542" y="22"/>
                  </a:cubicBezTo>
                  <a:cubicBezTo>
                    <a:pt x="527" y="9"/>
                    <a:pt x="505" y="0"/>
                    <a:pt x="483" y="0"/>
                  </a:cubicBezTo>
                  <a:cubicBezTo>
                    <a:pt x="463" y="0"/>
                    <a:pt x="442" y="0"/>
                    <a:pt x="421" y="0"/>
                  </a:cubicBezTo>
                  <a:cubicBezTo>
                    <a:pt x="334" y="0"/>
                    <a:pt x="235" y="1"/>
                    <a:pt x="12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5" y="1"/>
                    <a:pt x="60" y="4"/>
                    <a:pt x="46" y="11"/>
                  </a:cubicBezTo>
                  <a:cubicBezTo>
                    <a:pt x="20" y="24"/>
                    <a:pt x="0" y="53"/>
                    <a:pt x="0" y="84"/>
                  </a:cubicBezTo>
                  <a:cubicBezTo>
                    <a:pt x="0" y="140"/>
                    <a:pt x="0" y="195"/>
                    <a:pt x="0" y="251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0" y="307"/>
                    <a:pt x="3" y="323"/>
                    <a:pt x="10" y="336"/>
                  </a:cubicBezTo>
                  <a:cubicBezTo>
                    <a:pt x="24" y="363"/>
                    <a:pt x="53" y="382"/>
                    <a:pt x="83" y="382"/>
                  </a:cubicBezTo>
                  <a:cubicBezTo>
                    <a:pt x="138" y="382"/>
                    <a:pt x="191" y="382"/>
                    <a:pt x="243" y="381"/>
                  </a:cubicBezTo>
                  <a:cubicBezTo>
                    <a:pt x="250" y="381"/>
                    <a:pt x="250" y="381"/>
                    <a:pt x="250" y="381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52" y="402"/>
                    <a:pt x="252" y="402"/>
                    <a:pt x="252" y="402"/>
                  </a:cubicBezTo>
                  <a:cubicBezTo>
                    <a:pt x="254" y="414"/>
                    <a:pt x="256" y="427"/>
                    <a:pt x="259" y="439"/>
                  </a:cubicBezTo>
                  <a:cubicBezTo>
                    <a:pt x="264" y="464"/>
                    <a:pt x="270" y="488"/>
                    <a:pt x="278" y="510"/>
                  </a:cubicBezTo>
                  <a:cubicBezTo>
                    <a:pt x="280" y="515"/>
                    <a:pt x="282" y="520"/>
                    <a:pt x="284" y="524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91" y="532"/>
                    <a:pt x="298" y="529"/>
                    <a:pt x="298" y="528"/>
                  </a:cubicBezTo>
                  <a:cubicBezTo>
                    <a:pt x="298" y="515"/>
                    <a:pt x="298" y="515"/>
                    <a:pt x="298" y="515"/>
                  </a:cubicBezTo>
                  <a:cubicBezTo>
                    <a:pt x="298" y="504"/>
                    <a:pt x="299" y="493"/>
                    <a:pt x="301" y="482"/>
                  </a:cubicBezTo>
                  <a:cubicBezTo>
                    <a:pt x="304" y="460"/>
                    <a:pt x="308" y="439"/>
                    <a:pt x="314" y="419"/>
                  </a:cubicBezTo>
                  <a:cubicBezTo>
                    <a:pt x="316" y="409"/>
                    <a:pt x="319" y="400"/>
                    <a:pt x="322" y="390"/>
                  </a:cubicBezTo>
                  <a:cubicBezTo>
                    <a:pt x="323" y="387"/>
                    <a:pt x="324" y="383"/>
                    <a:pt x="325" y="380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55" y="380"/>
                    <a:pt x="373" y="380"/>
                    <a:pt x="389" y="380"/>
                  </a:cubicBezTo>
                  <a:cubicBezTo>
                    <a:pt x="423" y="379"/>
                    <a:pt x="452" y="379"/>
                    <a:pt x="476" y="379"/>
                  </a:cubicBezTo>
                  <a:cubicBezTo>
                    <a:pt x="528" y="381"/>
                    <a:pt x="546" y="348"/>
                    <a:pt x="546" y="350"/>
                  </a:cubicBezTo>
                  <a:cubicBezTo>
                    <a:pt x="561" y="332"/>
                    <a:pt x="563" y="315"/>
                    <a:pt x="564" y="307"/>
                  </a:cubicBezTo>
                  <a:cubicBezTo>
                    <a:pt x="564" y="299"/>
                    <a:pt x="563" y="297"/>
                    <a:pt x="562" y="299"/>
                  </a:cubicBezTo>
                  <a:cubicBezTo>
                    <a:pt x="561" y="304"/>
                    <a:pt x="557" y="328"/>
                    <a:pt x="539" y="345"/>
                  </a:cubicBezTo>
                  <a:cubicBezTo>
                    <a:pt x="536" y="348"/>
                    <a:pt x="515" y="375"/>
                    <a:pt x="465" y="369"/>
                  </a:cubicBezTo>
                  <a:cubicBezTo>
                    <a:pt x="440" y="369"/>
                    <a:pt x="411" y="368"/>
                    <a:pt x="378" y="368"/>
                  </a:cubicBezTo>
                  <a:cubicBezTo>
                    <a:pt x="361" y="368"/>
                    <a:pt x="344" y="368"/>
                    <a:pt x="325" y="368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9" y="368"/>
                    <a:pt x="316" y="370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4" y="376"/>
                    <a:pt x="314" y="376"/>
                    <a:pt x="314" y="376"/>
                  </a:cubicBezTo>
                  <a:cubicBezTo>
                    <a:pt x="312" y="383"/>
                    <a:pt x="312" y="383"/>
                    <a:pt x="312" y="383"/>
                  </a:cubicBezTo>
                  <a:cubicBezTo>
                    <a:pt x="307" y="396"/>
                    <a:pt x="307" y="396"/>
                    <a:pt x="307" y="396"/>
                  </a:cubicBezTo>
                  <a:cubicBezTo>
                    <a:pt x="304" y="406"/>
                    <a:pt x="302" y="415"/>
                    <a:pt x="299" y="425"/>
                  </a:cubicBezTo>
                  <a:cubicBezTo>
                    <a:pt x="294" y="445"/>
                    <a:pt x="290" y="465"/>
                    <a:pt x="287" y="487"/>
                  </a:cubicBezTo>
                  <a:cubicBezTo>
                    <a:pt x="287" y="489"/>
                    <a:pt x="287" y="490"/>
                    <a:pt x="287" y="492"/>
                  </a:cubicBezTo>
                  <a:cubicBezTo>
                    <a:pt x="281" y="473"/>
                    <a:pt x="276" y="454"/>
                    <a:pt x="272" y="435"/>
                  </a:cubicBezTo>
                  <a:cubicBezTo>
                    <a:pt x="270" y="423"/>
                    <a:pt x="268" y="411"/>
                    <a:pt x="266" y="399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4" y="375"/>
                    <a:pt x="264" y="375"/>
                    <a:pt x="264" y="375"/>
                  </a:cubicBezTo>
                  <a:cubicBezTo>
                    <a:pt x="263" y="371"/>
                    <a:pt x="258" y="366"/>
                    <a:pt x="255" y="367"/>
                  </a:cubicBezTo>
                  <a:cubicBezTo>
                    <a:pt x="254" y="367"/>
                    <a:pt x="254" y="367"/>
                    <a:pt x="254" y="367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194" y="366"/>
                    <a:pt x="143" y="366"/>
                    <a:pt x="90" y="366"/>
                  </a:cubicBezTo>
                  <a:cubicBezTo>
                    <a:pt x="66" y="368"/>
                    <a:pt x="43" y="357"/>
                    <a:pt x="30" y="337"/>
                  </a:cubicBezTo>
                  <a:cubicBezTo>
                    <a:pt x="15" y="318"/>
                    <a:pt x="17" y="293"/>
                    <a:pt x="17" y="265"/>
                  </a:cubicBezTo>
                  <a:cubicBezTo>
                    <a:pt x="17" y="212"/>
                    <a:pt x="18" y="158"/>
                    <a:pt x="18" y="105"/>
                  </a:cubicBezTo>
                  <a:cubicBezTo>
                    <a:pt x="9" y="52"/>
                    <a:pt x="52" y="11"/>
                    <a:pt x="103" y="19"/>
                  </a:cubicBezTo>
                  <a:cubicBezTo>
                    <a:pt x="206" y="20"/>
                    <a:pt x="303" y="20"/>
                    <a:pt x="390" y="20"/>
                  </a:cubicBezTo>
                  <a:cubicBezTo>
                    <a:pt x="412" y="20"/>
                    <a:pt x="433" y="20"/>
                    <a:pt x="453" y="20"/>
                  </a:cubicBezTo>
                  <a:cubicBezTo>
                    <a:pt x="474" y="20"/>
                    <a:pt x="493" y="18"/>
                    <a:pt x="507" y="24"/>
                  </a:cubicBezTo>
                  <a:cubicBezTo>
                    <a:pt x="539" y="35"/>
                    <a:pt x="554" y="66"/>
                    <a:pt x="552" y="93"/>
                  </a:cubicBezTo>
                  <a:cubicBezTo>
                    <a:pt x="552" y="152"/>
                    <a:pt x="552" y="194"/>
                    <a:pt x="552" y="213"/>
                  </a:cubicBezTo>
                  <a:cubicBezTo>
                    <a:pt x="554" y="367"/>
                    <a:pt x="564" y="277"/>
                    <a:pt x="569" y="213"/>
                  </a:cubicBezTo>
                  <a:cubicBezTo>
                    <a:pt x="570" y="205"/>
                    <a:pt x="570" y="171"/>
                    <a:pt x="571" y="117"/>
                  </a:cubicBezTo>
                  <a:cubicBezTo>
                    <a:pt x="570" y="103"/>
                    <a:pt x="572" y="89"/>
                    <a:pt x="56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How can YOU start with KIVA and the DNN Team </a:t>
              </a:r>
              <a:r>
                <a:rPr lang="en-GB" sz="4000" b="1" dirty="0" smtClean="0">
                  <a:solidFill>
                    <a:schemeClr val="tx2">
                      <a:lumMod val="50000"/>
                    </a:schemeClr>
                  </a:solidFill>
                </a:rPr>
                <a:t>today</a:t>
              </a:r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428813"/>
            <a:ext cx="2880320" cy="23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a 22"/>
          <p:cNvGrpSpPr/>
          <p:nvPr/>
        </p:nvGrpSpPr>
        <p:grpSpPr>
          <a:xfrm>
            <a:off x="222425" y="275355"/>
            <a:ext cx="1547813" cy="1393825"/>
            <a:chOff x="2039937" y="2547938"/>
            <a:chExt cx="1547813" cy="1393825"/>
          </a:xfrm>
          <a:solidFill>
            <a:schemeClr val="tx2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039937" y="2587625"/>
              <a:ext cx="677863" cy="1354138"/>
            </a:xfrm>
            <a:custGeom>
              <a:avLst/>
              <a:gdLst>
                <a:gd name="T0" fmla="*/ 234 w 377"/>
                <a:gd name="T1" fmla="*/ 128 h 754"/>
                <a:gd name="T2" fmla="*/ 106 w 377"/>
                <a:gd name="T3" fmla="*/ 164 h 754"/>
                <a:gd name="T4" fmla="*/ 118 w 377"/>
                <a:gd name="T5" fmla="*/ 25 h 754"/>
                <a:gd name="T6" fmla="*/ 184 w 377"/>
                <a:gd name="T7" fmla="*/ 49 h 754"/>
                <a:gd name="T8" fmla="*/ 126 w 377"/>
                <a:gd name="T9" fmla="*/ 145 h 754"/>
                <a:gd name="T10" fmla="*/ 217 w 377"/>
                <a:gd name="T11" fmla="*/ 72 h 754"/>
                <a:gd name="T12" fmla="*/ 148 w 377"/>
                <a:gd name="T13" fmla="*/ 213 h 754"/>
                <a:gd name="T14" fmla="*/ 169 w 377"/>
                <a:gd name="T15" fmla="*/ 393 h 754"/>
                <a:gd name="T16" fmla="*/ 148 w 377"/>
                <a:gd name="T17" fmla="*/ 213 h 754"/>
                <a:gd name="T18" fmla="*/ 57 w 377"/>
                <a:gd name="T19" fmla="*/ 247 h 754"/>
                <a:gd name="T20" fmla="*/ 33 w 377"/>
                <a:gd name="T21" fmla="*/ 418 h 754"/>
                <a:gd name="T22" fmla="*/ 57 w 377"/>
                <a:gd name="T23" fmla="*/ 457 h 754"/>
                <a:gd name="T24" fmla="*/ 32 w 377"/>
                <a:gd name="T25" fmla="*/ 333 h 754"/>
                <a:gd name="T26" fmla="*/ 115 w 377"/>
                <a:gd name="T27" fmla="*/ 247 h 754"/>
                <a:gd name="T28" fmla="*/ 366 w 377"/>
                <a:gd name="T29" fmla="*/ 271 h 754"/>
                <a:gd name="T30" fmla="*/ 326 w 377"/>
                <a:gd name="T31" fmla="*/ 257 h 754"/>
                <a:gd name="T32" fmla="*/ 326 w 377"/>
                <a:gd name="T33" fmla="*/ 257 h 754"/>
                <a:gd name="T34" fmla="*/ 325 w 377"/>
                <a:gd name="T35" fmla="*/ 257 h 754"/>
                <a:gd name="T36" fmla="*/ 321 w 377"/>
                <a:gd name="T37" fmla="*/ 260 h 754"/>
                <a:gd name="T38" fmla="*/ 311 w 377"/>
                <a:gd name="T39" fmla="*/ 272 h 754"/>
                <a:gd name="T40" fmla="*/ 278 w 377"/>
                <a:gd name="T41" fmla="*/ 320 h 754"/>
                <a:gd name="T42" fmla="*/ 258 w 377"/>
                <a:gd name="T43" fmla="*/ 310 h 754"/>
                <a:gd name="T44" fmla="*/ 229 w 377"/>
                <a:gd name="T45" fmla="*/ 249 h 754"/>
                <a:gd name="T46" fmla="*/ 214 w 377"/>
                <a:gd name="T47" fmla="*/ 300 h 754"/>
                <a:gd name="T48" fmla="*/ 264 w 377"/>
                <a:gd name="T49" fmla="*/ 348 h 754"/>
                <a:gd name="T50" fmla="*/ 333 w 377"/>
                <a:gd name="T51" fmla="*/ 277 h 754"/>
                <a:gd name="T52" fmla="*/ 350 w 377"/>
                <a:gd name="T53" fmla="*/ 282 h 754"/>
                <a:gd name="T54" fmla="*/ 366 w 377"/>
                <a:gd name="T55" fmla="*/ 271 h 754"/>
                <a:gd name="T56" fmla="*/ 230 w 377"/>
                <a:gd name="T57" fmla="*/ 704 h 754"/>
                <a:gd name="T58" fmla="*/ 222 w 377"/>
                <a:gd name="T59" fmla="*/ 702 h 754"/>
                <a:gd name="T60" fmla="*/ 228 w 377"/>
                <a:gd name="T61" fmla="*/ 615 h 754"/>
                <a:gd name="T62" fmla="*/ 199 w 377"/>
                <a:gd name="T63" fmla="*/ 438 h 754"/>
                <a:gd name="T64" fmla="*/ 197 w 377"/>
                <a:gd name="T65" fmla="*/ 507 h 754"/>
                <a:gd name="T66" fmla="*/ 199 w 377"/>
                <a:gd name="T67" fmla="*/ 674 h 754"/>
                <a:gd name="T68" fmla="*/ 200 w 377"/>
                <a:gd name="T69" fmla="*/ 709 h 754"/>
                <a:gd name="T70" fmla="*/ 200 w 377"/>
                <a:gd name="T71" fmla="*/ 711 h 754"/>
                <a:gd name="T72" fmla="*/ 200 w 377"/>
                <a:gd name="T73" fmla="*/ 712 h 754"/>
                <a:gd name="T74" fmla="*/ 212 w 377"/>
                <a:gd name="T75" fmla="*/ 723 h 754"/>
                <a:gd name="T76" fmla="*/ 226 w 377"/>
                <a:gd name="T77" fmla="*/ 724 h 754"/>
                <a:gd name="T78" fmla="*/ 281 w 377"/>
                <a:gd name="T79" fmla="*/ 716 h 754"/>
                <a:gd name="T80" fmla="*/ 81 w 377"/>
                <a:gd name="T81" fmla="*/ 510 h 754"/>
                <a:gd name="T82" fmla="*/ 84 w 377"/>
                <a:gd name="T83" fmla="*/ 682 h 754"/>
                <a:gd name="T84" fmla="*/ 85 w 377"/>
                <a:gd name="T85" fmla="*/ 709 h 754"/>
                <a:gd name="T86" fmla="*/ 33 w 377"/>
                <a:gd name="T87" fmla="*/ 737 h 754"/>
                <a:gd name="T88" fmla="*/ 85 w 377"/>
                <a:gd name="T89" fmla="*/ 732 h 754"/>
                <a:gd name="T90" fmla="*/ 99 w 377"/>
                <a:gd name="T91" fmla="*/ 725 h 754"/>
                <a:gd name="T92" fmla="*/ 101 w 377"/>
                <a:gd name="T93" fmla="*/ 724 h 754"/>
                <a:gd name="T94" fmla="*/ 102 w 377"/>
                <a:gd name="T95" fmla="*/ 724 h 754"/>
                <a:gd name="T96" fmla="*/ 106 w 377"/>
                <a:gd name="T97" fmla="*/ 716 h 754"/>
                <a:gd name="T98" fmla="*/ 108 w 377"/>
                <a:gd name="T99" fmla="*/ 681 h 754"/>
                <a:gd name="T100" fmla="*/ 112 w 377"/>
                <a:gd name="T101" fmla="*/ 510 h 754"/>
                <a:gd name="T102" fmla="*/ 108 w 377"/>
                <a:gd name="T103" fmla="*/ 44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7" h="754">
                  <a:moveTo>
                    <a:pt x="228" y="64"/>
                  </a:moveTo>
                  <a:cubicBezTo>
                    <a:pt x="226" y="62"/>
                    <a:pt x="253" y="88"/>
                    <a:pt x="234" y="128"/>
                  </a:cubicBezTo>
                  <a:cubicBezTo>
                    <a:pt x="226" y="146"/>
                    <a:pt x="209" y="164"/>
                    <a:pt x="185" y="175"/>
                  </a:cubicBezTo>
                  <a:cubicBezTo>
                    <a:pt x="163" y="185"/>
                    <a:pt x="128" y="184"/>
                    <a:pt x="106" y="164"/>
                  </a:cubicBezTo>
                  <a:cubicBezTo>
                    <a:pt x="85" y="145"/>
                    <a:pt x="72" y="116"/>
                    <a:pt x="77" y="87"/>
                  </a:cubicBezTo>
                  <a:cubicBezTo>
                    <a:pt x="81" y="59"/>
                    <a:pt x="98" y="37"/>
                    <a:pt x="118" y="25"/>
                  </a:cubicBezTo>
                  <a:cubicBezTo>
                    <a:pt x="160" y="0"/>
                    <a:pt x="197" y="22"/>
                    <a:pt x="197" y="25"/>
                  </a:cubicBezTo>
                  <a:cubicBezTo>
                    <a:pt x="208" y="43"/>
                    <a:pt x="207" y="63"/>
                    <a:pt x="184" y="49"/>
                  </a:cubicBezTo>
                  <a:cubicBezTo>
                    <a:pt x="179" y="47"/>
                    <a:pt x="155" y="36"/>
                    <a:pt x="129" y="54"/>
                  </a:cubicBezTo>
                  <a:cubicBezTo>
                    <a:pt x="102" y="71"/>
                    <a:pt x="94" y="119"/>
                    <a:pt x="126" y="145"/>
                  </a:cubicBezTo>
                  <a:cubicBezTo>
                    <a:pt x="155" y="171"/>
                    <a:pt x="202" y="146"/>
                    <a:pt x="216" y="121"/>
                  </a:cubicBezTo>
                  <a:cubicBezTo>
                    <a:pt x="232" y="94"/>
                    <a:pt x="217" y="75"/>
                    <a:pt x="217" y="72"/>
                  </a:cubicBezTo>
                  <a:cubicBezTo>
                    <a:pt x="216" y="61"/>
                    <a:pt x="212" y="48"/>
                    <a:pt x="228" y="64"/>
                  </a:cubicBezTo>
                  <a:close/>
                  <a:moveTo>
                    <a:pt x="148" y="213"/>
                  </a:moveTo>
                  <a:cubicBezTo>
                    <a:pt x="144" y="218"/>
                    <a:pt x="138" y="377"/>
                    <a:pt x="141" y="394"/>
                  </a:cubicBezTo>
                  <a:cubicBezTo>
                    <a:pt x="144" y="410"/>
                    <a:pt x="161" y="400"/>
                    <a:pt x="169" y="393"/>
                  </a:cubicBezTo>
                  <a:cubicBezTo>
                    <a:pt x="176" y="388"/>
                    <a:pt x="165" y="212"/>
                    <a:pt x="161" y="212"/>
                  </a:cubicBezTo>
                  <a:cubicBezTo>
                    <a:pt x="161" y="203"/>
                    <a:pt x="155" y="207"/>
                    <a:pt x="148" y="213"/>
                  </a:cubicBezTo>
                  <a:close/>
                  <a:moveTo>
                    <a:pt x="106" y="220"/>
                  </a:moveTo>
                  <a:cubicBezTo>
                    <a:pt x="100" y="222"/>
                    <a:pt x="79" y="229"/>
                    <a:pt x="57" y="247"/>
                  </a:cubicBezTo>
                  <a:cubicBezTo>
                    <a:pt x="35" y="264"/>
                    <a:pt x="9" y="294"/>
                    <a:pt x="5" y="332"/>
                  </a:cubicBezTo>
                  <a:cubicBezTo>
                    <a:pt x="0" y="371"/>
                    <a:pt x="27" y="406"/>
                    <a:pt x="33" y="418"/>
                  </a:cubicBezTo>
                  <a:cubicBezTo>
                    <a:pt x="38" y="442"/>
                    <a:pt x="42" y="458"/>
                    <a:pt x="44" y="460"/>
                  </a:cubicBezTo>
                  <a:cubicBezTo>
                    <a:pt x="53" y="466"/>
                    <a:pt x="60" y="471"/>
                    <a:pt x="57" y="457"/>
                  </a:cubicBezTo>
                  <a:cubicBezTo>
                    <a:pt x="57" y="457"/>
                    <a:pt x="56" y="441"/>
                    <a:pt x="53" y="416"/>
                  </a:cubicBezTo>
                  <a:cubicBezTo>
                    <a:pt x="44" y="387"/>
                    <a:pt x="26" y="363"/>
                    <a:pt x="32" y="333"/>
                  </a:cubicBezTo>
                  <a:cubicBezTo>
                    <a:pt x="37" y="305"/>
                    <a:pt x="61" y="282"/>
                    <a:pt x="79" y="268"/>
                  </a:cubicBezTo>
                  <a:cubicBezTo>
                    <a:pt x="98" y="255"/>
                    <a:pt x="114" y="249"/>
                    <a:pt x="115" y="247"/>
                  </a:cubicBezTo>
                  <a:cubicBezTo>
                    <a:pt x="119" y="237"/>
                    <a:pt x="133" y="216"/>
                    <a:pt x="106" y="220"/>
                  </a:cubicBezTo>
                  <a:close/>
                  <a:moveTo>
                    <a:pt x="366" y="271"/>
                  </a:moveTo>
                  <a:cubicBezTo>
                    <a:pt x="366" y="271"/>
                    <a:pt x="353" y="265"/>
                    <a:pt x="333" y="256"/>
                  </a:cubicBezTo>
                  <a:cubicBezTo>
                    <a:pt x="330" y="255"/>
                    <a:pt x="328" y="256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8"/>
                    <a:pt x="324" y="258"/>
                    <a:pt x="324" y="258"/>
                  </a:cubicBezTo>
                  <a:cubicBezTo>
                    <a:pt x="321" y="260"/>
                    <a:pt x="321" y="260"/>
                    <a:pt x="321" y="260"/>
                  </a:cubicBezTo>
                  <a:cubicBezTo>
                    <a:pt x="320" y="261"/>
                    <a:pt x="319" y="262"/>
                    <a:pt x="317" y="263"/>
                  </a:cubicBezTo>
                  <a:cubicBezTo>
                    <a:pt x="315" y="266"/>
                    <a:pt x="313" y="269"/>
                    <a:pt x="311" y="272"/>
                  </a:cubicBezTo>
                  <a:cubicBezTo>
                    <a:pt x="307" y="277"/>
                    <a:pt x="303" y="283"/>
                    <a:pt x="300" y="289"/>
                  </a:cubicBezTo>
                  <a:cubicBezTo>
                    <a:pt x="293" y="301"/>
                    <a:pt x="286" y="314"/>
                    <a:pt x="278" y="320"/>
                  </a:cubicBezTo>
                  <a:cubicBezTo>
                    <a:pt x="274" y="322"/>
                    <a:pt x="275" y="322"/>
                    <a:pt x="272" y="320"/>
                  </a:cubicBezTo>
                  <a:cubicBezTo>
                    <a:pt x="267" y="317"/>
                    <a:pt x="262" y="314"/>
                    <a:pt x="258" y="310"/>
                  </a:cubicBezTo>
                  <a:cubicBezTo>
                    <a:pt x="250" y="302"/>
                    <a:pt x="244" y="293"/>
                    <a:pt x="241" y="284"/>
                  </a:cubicBezTo>
                  <a:cubicBezTo>
                    <a:pt x="233" y="266"/>
                    <a:pt x="231" y="251"/>
                    <a:pt x="229" y="249"/>
                  </a:cubicBezTo>
                  <a:cubicBezTo>
                    <a:pt x="220" y="243"/>
                    <a:pt x="202" y="231"/>
                    <a:pt x="202" y="253"/>
                  </a:cubicBezTo>
                  <a:cubicBezTo>
                    <a:pt x="202" y="258"/>
                    <a:pt x="203" y="277"/>
                    <a:pt x="214" y="300"/>
                  </a:cubicBezTo>
                  <a:cubicBezTo>
                    <a:pt x="220" y="312"/>
                    <a:pt x="229" y="325"/>
                    <a:pt x="242" y="335"/>
                  </a:cubicBezTo>
                  <a:cubicBezTo>
                    <a:pt x="249" y="340"/>
                    <a:pt x="253" y="344"/>
                    <a:pt x="264" y="348"/>
                  </a:cubicBezTo>
                  <a:cubicBezTo>
                    <a:pt x="276" y="353"/>
                    <a:pt x="292" y="346"/>
                    <a:pt x="298" y="339"/>
                  </a:cubicBezTo>
                  <a:cubicBezTo>
                    <a:pt x="319" y="314"/>
                    <a:pt x="325" y="287"/>
                    <a:pt x="333" y="277"/>
                  </a:cubicBezTo>
                  <a:cubicBezTo>
                    <a:pt x="339" y="279"/>
                    <a:pt x="339" y="279"/>
                    <a:pt x="339" y="279"/>
                  </a:cubicBezTo>
                  <a:cubicBezTo>
                    <a:pt x="343" y="280"/>
                    <a:pt x="347" y="281"/>
                    <a:pt x="350" y="282"/>
                  </a:cubicBezTo>
                  <a:cubicBezTo>
                    <a:pt x="356" y="283"/>
                    <a:pt x="360" y="284"/>
                    <a:pt x="361" y="283"/>
                  </a:cubicBezTo>
                  <a:cubicBezTo>
                    <a:pt x="370" y="279"/>
                    <a:pt x="377" y="275"/>
                    <a:pt x="366" y="271"/>
                  </a:cubicBezTo>
                  <a:close/>
                  <a:moveTo>
                    <a:pt x="281" y="716"/>
                  </a:moveTo>
                  <a:cubicBezTo>
                    <a:pt x="280" y="717"/>
                    <a:pt x="262" y="709"/>
                    <a:pt x="230" y="704"/>
                  </a:cubicBezTo>
                  <a:cubicBezTo>
                    <a:pt x="227" y="704"/>
                    <a:pt x="224" y="703"/>
                    <a:pt x="222" y="703"/>
                  </a:cubicBezTo>
                  <a:cubicBezTo>
                    <a:pt x="222" y="702"/>
                    <a:pt x="222" y="702"/>
                    <a:pt x="222" y="702"/>
                  </a:cubicBezTo>
                  <a:cubicBezTo>
                    <a:pt x="222" y="693"/>
                    <a:pt x="222" y="684"/>
                    <a:pt x="223" y="675"/>
                  </a:cubicBezTo>
                  <a:cubicBezTo>
                    <a:pt x="224" y="656"/>
                    <a:pt x="226" y="635"/>
                    <a:pt x="228" y="615"/>
                  </a:cubicBezTo>
                  <a:cubicBezTo>
                    <a:pt x="232" y="573"/>
                    <a:pt x="233" y="530"/>
                    <a:pt x="226" y="496"/>
                  </a:cubicBezTo>
                  <a:cubicBezTo>
                    <a:pt x="221" y="461"/>
                    <a:pt x="203" y="439"/>
                    <a:pt x="199" y="438"/>
                  </a:cubicBezTo>
                  <a:cubicBezTo>
                    <a:pt x="182" y="432"/>
                    <a:pt x="163" y="438"/>
                    <a:pt x="178" y="455"/>
                  </a:cubicBezTo>
                  <a:cubicBezTo>
                    <a:pt x="181" y="460"/>
                    <a:pt x="192" y="477"/>
                    <a:pt x="197" y="507"/>
                  </a:cubicBezTo>
                  <a:cubicBezTo>
                    <a:pt x="202" y="537"/>
                    <a:pt x="202" y="576"/>
                    <a:pt x="201" y="616"/>
                  </a:cubicBezTo>
                  <a:cubicBezTo>
                    <a:pt x="200" y="636"/>
                    <a:pt x="199" y="655"/>
                    <a:pt x="199" y="674"/>
                  </a:cubicBezTo>
                  <a:cubicBezTo>
                    <a:pt x="199" y="684"/>
                    <a:pt x="199" y="693"/>
                    <a:pt x="200" y="702"/>
                  </a:cubicBezTo>
                  <a:cubicBezTo>
                    <a:pt x="200" y="709"/>
                    <a:pt x="200" y="709"/>
                    <a:pt x="200" y="709"/>
                  </a:cubicBezTo>
                  <a:cubicBezTo>
                    <a:pt x="200" y="710"/>
                    <a:pt x="200" y="710"/>
                    <a:pt x="200" y="710"/>
                  </a:cubicBezTo>
                  <a:cubicBezTo>
                    <a:pt x="200" y="711"/>
                    <a:pt x="200" y="711"/>
                    <a:pt x="200" y="711"/>
                  </a:cubicBezTo>
                  <a:cubicBezTo>
                    <a:pt x="200" y="712"/>
                    <a:pt x="200" y="712"/>
                    <a:pt x="200" y="712"/>
                  </a:cubicBezTo>
                  <a:cubicBezTo>
                    <a:pt x="200" y="712"/>
                    <a:pt x="200" y="712"/>
                    <a:pt x="200" y="712"/>
                  </a:cubicBezTo>
                  <a:cubicBezTo>
                    <a:pt x="200" y="712"/>
                    <a:pt x="200" y="712"/>
                    <a:pt x="200" y="712"/>
                  </a:cubicBezTo>
                  <a:cubicBezTo>
                    <a:pt x="201" y="717"/>
                    <a:pt x="206" y="722"/>
                    <a:pt x="212" y="723"/>
                  </a:cubicBezTo>
                  <a:cubicBezTo>
                    <a:pt x="215" y="723"/>
                    <a:pt x="215" y="723"/>
                    <a:pt x="215" y="723"/>
                  </a:cubicBezTo>
                  <a:cubicBezTo>
                    <a:pt x="219" y="723"/>
                    <a:pt x="223" y="723"/>
                    <a:pt x="226" y="724"/>
                  </a:cubicBezTo>
                  <a:cubicBezTo>
                    <a:pt x="254" y="726"/>
                    <a:pt x="275" y="731"/>
                    <a:pt x="277" y="729"/>
                  </a:cubicBezTo>
                  <a:cubicBezTo>
                    <a:pt x="289" y="725"/>
                    <a:pt x="297" y="720"/>
                    <a:pt x="281" y="716"/>
                  </a:cubicBezTo>
                  <a:close/>
                  <a:moveTo>
                    <a:pt x="108" y="445"/>
                  </a:moveTo>
                  <a:cubicBezTo>
                    <a:pt x="102" y="451"/>
                    <a:pt x="86" y="476"/>
                    <a:pt x="81" y="510"/>
                  </a:cubicBezTo>
                  <a:cubicBezTo>
                    <a:pt x="75" y="544"/>
                    <a:pt x="76" y="585"/>
                    <a:pt x="80" y="625"/>
                  </a:cubicBezTo>
                  <a:cubicBezTo>
                    <a:pt x="81" y="645"/>
                    <a:pt x="83" y="664"/>
                    <a:pt x="84" y="682"/>
                  </a:cubicBezTo>
                  <a:cubicBezTo>
                    <a:pt x="84" y="691"/>
                    <a:pt x="85" y="700"/>
                    <a:pt x="85" y="708"/>
                  </a:cubicBezTo>
                  <a:cubicBezTo>
                    <a:pt x="85" y="709"/>
                    <a:pt x="85" y="709"/>
                    <a:pt x="85" y="709"/>
                  </a:cubicBezTo>
                  <a:cubicBezTo>
                    <a:pt x="82" y="711"/>
                    <a:pt x="80" y="712"/>
                    <a:pt x="78" y="714"/>
                  </a:cubicBezTo>
                  <a:cubicBezTo>
                    <a:pt x="53" y="728"/>
                    <a:pt x="34" y="734"/>
                    <a:pt x="33" y="737"/>
                  </a:cubicBezTo>
                  <a:cubicBezTo>
                    <a:pt x="26" y="746"/>
                    <a:pt x="20" y="754"/>
                    <a:pt x="36" y="749"/>
                  </a:cubicBezTo>
                  <a:cubicBezTo>
                    <a:pt x="36" y="749"/>
                    <a:pt x="57" y="746"/>
                    <a:pt x="85" y="732"/>
                  </a:cubicBezTo>
                  <a:cubicBezTo>
                    <a:pt x="89" y="730"/>
                    <a:pt x="93" y="729"/>
                    <a:pt x="96" y="727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101" y="724"/>
                    <a:pt x="101" y="724"/>
                    <a:pt x="101" y="724"/>
                  </a:cubicBezTo>
                  <a:cubicBezTo>
                    <a:pt x="101" y="724"/>
                    <a:pt x="101" y="724"/>
                    <a:pt x="101" y="724"/>
                  </a:cubicBezTo>
                  <a:cubicBezTo>
                    <a:pt x="102" y="724"/>
                    <a:pt x="102" y="724"/>
                    <a:pt x="102" y="724"/>
                  </a:cubicBezTo>
                  <a:cubicBezTo>
                    <a:pt x="102" y="724"/>
                    <a:pt x="102" y="724"/>
                    <a:pt x="102" y="724"/>
                  </a:cubicBezTo>
                  <a:cubicBezTo>
                    <a:pt x="105" y="722"/>
                    <a:pt x="106" y="720"/>
                    <a:pt x="106" y="717"/>
                  </a:cubicBezTo>
                  <a:cubicBezTo>
                    <a:pt x="106" y="716"/>
                    <a:pt x="106" y="716"/>
                    <a:pt x="106" y="716"/>
                  </a:cubicBezTo>
                  <a:cubicBezTo>
                    <a:pt x="107" y="710"/>
                    <a:pt x="107" y="710"/>
                    <a:pt x="107" y="710"/>
                  </a:cubicBezTo>
                  <a:cubicBezTo>
                    <a:pt x="108" y="701"/>
                    <a:pt x="108" y="691"/>
                    <a:pt x="108" y="681"/>
                  </a:cubicBezTo>
                  <a:cubicBezTo>
                    <a:pt x="108" y="662"/>
                    <a:pt x="107" y="641"/>
                    <a:pt x="106" y="621"/>
                  </a:cubicBezTo>
                  <a:cubicBezTo>
                    <a:pt x="105" y="580"/>
                    <a:pt x="106" y="539"/>
                    <a:pt x="112" y="510"/>
                  </a:cubicBezTo>
                  <a:cubicBezTo>
                    <a:pt x="118" y="481"/>
                    <a:pt x="130" y="467"/>
                    <a:pt x="129" y="463"/>
                  </a:cubicBezTo>
                  <a:cubicBezTo>
                    <a:pt x="129" y="452"/>
                    <a:pt x="134" y="423"/>
                    <a:pt x="108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747963" y="31559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38500" y="2562225"/>
              <a:ext cx="349250" cy="606425"/>
            </a:xfrm>
            <a:custGeom>
              <a:avLst/>
              <a:gdLst>
                <a:gd name="T0" fmla="*/ 24 w 194"/>
                <a:gd name="T1" fmla="*/ 225 h 338"/>
                <a:gd name="T2" fmla="*/ 70 w 194"/>
                <a:gd name="T3" fmla="*/ 174 h 338"/>
                <a:gd name="T4" fmla="*/ 49 w 194"/>
                <a:gd name="T5" fmla="*/ 131 h 338"/>
                <a:gd name="T6" fmla="*/ 26 w 194"/>
                <a:gd name="T7" fmla="*/ 120 h 338"/>
                <a:gd name="T8" fmla="*/ 28 w 194"/>
                <a:gd name="T9" fmla="*/ 109 h 338"/>
                <a:gd name="T10" fmla="*/ 59 w 194"/>
                <a:gd name="T11" fmla="*/ 123 h 338"/>
                <a:gd name="T12" fmla="*/ 81 w 194"/>
                <a:gd name="T13" fmla="*/ 177 h 338"/>
                <a:gd name="T14" fmla="*/ 51 w 194"/>
                <a:gd name="T15" fmla="*/ 224 h 338"/>
                <a:gd name="T16" fmla="*/ 24 w 194"/>
                <a:gd name="T17" fmla="*/ 231 h 338"/>
                <a:gd name="T18" fmla="*/ 24 w 194"/>
                <a:gd name="T19" fmla="*/ 225 h 338"/>
                <a:gd name="T20" fmla="*/ 29 w 194"/>
                <a:gd name="T21" fmla="*/ 281 h 338"/>
                <a:gd name="T22" fmla="*/ 77 w 194"/>
                <a:gd name="T23" fmla="*/ 267 h 338"/>
                <a:gd name="T24" fmla="*/ 131 w 194"/>
                <a:gd name="T25" fmla="*/ 181 h 338"/>
                <a:gd name="T26" fmla="*/ 91 w 194"/>
                <a:gd name="T27" fmla="*/ 83 h 338"/>
                <a:gd name="T28" fmla="*/ 35 w 194"/>
                <a:gd name="T29" fmla="*/ 59 h 338"/>
                <a:gd name="T30" fmla="*/ 33 w 194"/>
                <a:gd name="T31" fmla="*/ 70 h 338"/>
                <a:gd name="T32" fmla="*/ 79 w 194"/>
                <a:gd name="T33" fmla="*/ 90 h 338"/>
                <a:gd name="T34" fmla="*/ 120 w 194"/>
                <a:gd name="T35" fmla="*/ 178 h 338"/>
                <a:gd name="T36" fmla="*/ 71 w 194"/>
                <a:gd name="T37" fmla="*/ 261 h 338"/>
                <a:gd name="T38" fmla="*/ 28 w 194"/>
                <a:gd name="T39" fmla="*/ 276 h 338"/>
                <a:gd name="T40" fmla="*/ 29 w 194"/>
                <a:gd name="T41" fmla="*/ 281 h 338"/>
                <a:gd name="T42" fmla="*/ 34 w 194"/>
                <a:gd name="T43" fmla="*/ 338 h 338"/>
                <a:gd name="T44" fmla="*/ 106 w 194"/>
                <a:gd name="T45" fmla="*/ 316 h 338"/>
                <a:gd name="T46" fmla="*/ 188 w 194"/>
                <a:gd name="T47" fmla="*/ 186 h 338"/>
                <a:gd name="T48" fmla="*/ 127 w 194"/>
                <a:gd name="T49" fmla="*/ 39 h 338"/>
                <a:gd name="T50" fmla="*/ 42 w 194"/>
                <a:gd name="T51" fmla="*/ 2 h 338"/>
                <a:gd name="T52" fmla="*/ 41 w 194"/>
                <a:gd name="T53" fmla="*/ 13 h 338"/>
                <a:gd name="T54" fmla="*/ 113 w 194"/>
                <a:gd name="T55" fmla="*/ 44 h 338"/>
                <a:gd name="T56" fmla="*/ 177 w 194"/>
                <a:gd name="T57" fmla="*/ 181 h 338"/>
                <a:gd name="T58" fmla="*/ 100 w 194"/>
                <a:gd name="T59" fmla="*/ 310 h 338"/>
                <a:gd name="T60" fmla="*/ 33 w 194"/>
                <a:gd name="T61" fmla="*/ 333 h 338"/>
                <a:gd name="T62" fmla="*/ 34 w 194"/>
                <a:gd name="T6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8">
                  <a:moveTo>
                    <a:pt x="24" y="225"/>
                  </a:moveTo>
                  <a:cubicBezTo>
                    <a:pt x="22" y="228"/>
                    <a:pt x="69" y="216"/>
                    <a:pt x="70" y="174"/>
                  </a:cubicBezTo>
                  <a:cubicBezTo>
                    <a:pt x="71" y="156"/>
                    <a:pt x="59" y="139"/>
                    <a:pt x="49" y="131"/>
                  </a:cubicBezTo>
                  <a:cubicBezTo>
                    <a:pt x="37" y="123"/>
                    <a:pt x="27" y="121"/>
                    <a:pt x="26" y="120"/>
                  </a:cubicBezTo>
                  <a:cubicBezTo>
                    <a:pt x="22" y="116"/>
                    <a:pt x="12" y="108"/>
                    <a:pt x="28" y="109"/>
                  </a:cubicBezTo>
                  <a:cubicBezTo>
                    <a:pt x="32" y="109"/>
                    <a:pt x="45" y="111"/>
                    <a:pt x="59" y="123"/>
                  </a:cubicBezTo>
                  <a:cubicBezTo>
                    <a:pt x="72" y="133"/>
                    <a:pt x="84" y="155"/>
                    <a:pt x="81" y="177"/>
                  </a:cubicBezTo>
                  <a:cubicBezTo>
                    <a:pt x="79" y="198"/>
                    <a:pt x="65" y="216"/>
                    <a:pt x="51" y="224"/>
                  </a:cubicBezTo>
                  <a:cubicBezTo>
                    <a:pt x="37" y="232"/>
                    <a:pt x="26" y="231"/>
                    <a:pt x="24" y="231"/>
                  </a:cubicBezTo>
                  <a:cubicBezTo>
                    <a:pt x="19" y="229"/>
                    <a:pt x="16" y="226"/>
                    <a:pt x="24" y="225"/>
                  </a:cubicBezTo>
                  <a:close/>
                  <a:moveTo>
                    <a:pt x="29" y="281"/>
                  </a:moveTo>
                  <a:cubicBezTo>
                    <a:pt x="31" y="282"/>
                    <a:pt x="52" y="282"/>
                    <a:pt x="77" y="267"/>
                  </a:cubicBezTo>
                  <a:cubicBezTo>
                    <a:pt x="102" y="253"/>
                    <a:pt x="128" y="220"/>
                    <a:pt x="131" y="181"/>
                  </a:cubicBezTo>
                  <a:cubicBezTo>
                    <a:pt x="135" y="142"/>
                    <a:pt x="115" y="103"/>
                    <a:pt x="91" y="83"/>
                  </a:cubicBezTo>
                  <a:cubicBezTo>
                    <a:pt x="66" y="63"/>
                    <a:pt x="41" y="59"/>
                    <a:pt x="35" y="59"/>
                  </a:cubicBezTo>
                  <a:cubicBezTo>
                    <a:pt x="7" y="57"/>
                    <a:pt x="24" y="65"/>
                    <a:pt x="33" y="70"/>
                  </a:cubicBezTo>
                  <a:cubicBezTo>
                    <a:pt x="35" y="71"/>
                    <a:pt x="56" y="73"/>
                    <a:pt x="79" y="90"/>
                  </a:cubicBezTo>
                  <a:cubicBezTo>
                    <a:pt x="101" y="106"/>
                    <a:pt x="123" y="141"/>
                    <a:pt x="120" y="178"/>
                  </a:cubicBezTo>
                  <a:cubicBezTo>
                    <a:pt x="119" y="215"/>
                    <a:pt x="95" y="247"/>
                    <a:pt x="71" y="261"/>
                  </a:cubicBezTo>
                  <a:cubicBezTo>
                    <a:pt x="47" y="275"/>
                    <a:pt x="28" y="276"/>
                    <a:pt x="28" y="276"/>
                  </a:cubicBezTo>
                  <a:cubicBezTo>
                    <a:pt x="13" y="277"/>
                    <a:pt x="19" y="279"/>
                    <a:pt x="29" y="281"/>
                  </a:cubicBezTo>
                  <a:close/>
                  <a:moveTo>
                    <a:pt x="34" y="338"/>
                  </a:moveTo>
                  <a:cubicBezTo>
                    <a:pt x="37" y="338"/>
                    <a:pt x="68" y="338"/>
                    <a:pt x="106" y="316"/>
                  </a:cubicBezTo>
                  <a:cubicBezTo>
                    <a:pt x="144" y="295"/>
                    <a:pt x="183" y="245"/>
                    <a:pt x="188" y="186"/>
                  </a:cubicBezTo>
                  <a:cubicBezTo>
                    <a:pt x="194" y="127"/>
                    <a:pt x="164" y="68"/>
                    <a:pt x="127" y="39"/>
                  </a:cubicBezTo>
                  <a:cubicBezTo>
                    <a:pt x="90" y="9"/>
                    <a:pt x="52" y="3"/>
                    <a:pt x="42" y="2"/>
                  </a:cubicBezTo>
                  <a:cubicBezTo>
                    <a:pt x="0" y="0"/>
                    <a:pt x="25" y="8"/>
                    <a:pt x="41" y="13"/>
                  </a:cubicBezTo>
                  <a:cubicBezTo>
                    <a:pt x="44" y="15"/>
                    <a:pt x="77" y="18"/>
                    <a:pt x="113" y="44"/>
                  </a:cubicBezTo>
                  <a:cubicBezTo>
                    <a:pt x="148" y="69"/>
                    <a:pt x="182" y="123"/>
                    <a:pt x="177" y="181"/>
                  </a:cubicBezTo>
                  <a:cubicBezTo>
                    <a:pt x="175" y="239"/>
                    <a:pt x="137" y="289"/>
                    <a:pt x="100" y="310"/>
                  </a:cubicBezTo>
                  <a:cubicBezTo>
                    <a:pt x="63" y="332"/>
                    <a:pt x="33" y="332"/>
                    <a:pt x="33" y="333"/>
                  </a:cubicBezTo>
                  <a:cubicBezTo>
                    <a:pt x="10" y="334"/>
                    <a:pt x="20" y="336"/>
                    <a:pt x="34" y="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154238" y="2547938"/>
              <a:ext cx="341313" cy="188913"/>
            </a:xfrm>
            <a:custGeom>
              <a:avLst/>
              <a:gdLst>
                <a:gd name="T0" fmla="*/ 136 w 190"/>
                <a:gd name="T1" fmla="*/ 43 h 105"/>
                <a:gd name="T2" fmla="*/ 9 w 190"/>
                <a:gd name="T3" fmla="*/ 77 h 105"/>
                <a:gd name="T4" fmla="*/ 63 w 190"/>
                <a:gd name="T5" fmla="*/ 93 h 105"/>
                <a:gd name="T6" fmla="*/ 143 w 190"/>
                <a:gd name="T7" fmla="*/ 90 h 105"/>
                <a:gd name="T8" fmla="*/ 190 w 190"/>
                <a:gd name="T9" fmla="*/ 34 h 105"/>
                <a:gd name="T10" fmla="*/ 136 w 190"/>
                <a:gd name="T11" fmla="*/ 4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05">
                  <a:moveTo>
                    <a:pt x="136" y="43"/>
                  </a:moveTo>
                  <a:cubicBezTo>
                    <a:pt x="47" y="0"/>
                    <a:pt x="21" y="47"/>
                    <a:pt x="9" y="77"/>
                  </a:cubicBezTo>
                  <a:cubicBezTo>
                    <a:pt x="0" y="99"/>
                    <a:pt x="31" y="100"/>
                    <a:pt x="63" y="93"/>
                  </a:cubicBezTo>
                  <a:cubicBezTo>
                    <a:pt x="72" y="95"/>
                    <a:pt x="119" y="105"/>
                    <a:pt x="143" y="90"/>
                  </a:cubicBezTo>
                  <a:cubicBezTo>
                    <a:pt x="169" y="74"/>
                    <a:pt x="181" y="55"/>
                    <a:pt x="190" y="34"/>
                  </a:cubicBezTo>
                  <a:cubicBezTo>
                    <a:pt x="179" y="35"/>
                    <a:pt x="136" y="43"/>
                    <a:pt x="1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163763" y="2590800"/>
              <a:ext cx="304800" cy="142875"/>
            </a:xfrm>
            <a:custGeom>
              <a:avLst/>
              <a:gdLst>
                <a:gd name="T0" fmla="*/ 116 w 169"/>
                <a:gd name="T1" fmla="*/ 75 h 80"/>
                <a:gd name="T2" fmla="*/ 101 w 169"/>
                <a:gd name="T3" fmla="*/ 79 h 80"/>
                <a:gd name="T4" fmla="*/ 96 w 169"/>
                <a:gd name="T5" fmla="*/ 75 h 80"/>
                <a:gd name="T6" fmla="*/ 107 w 169"/>
                <a:gd name="T7" fmla="*/ 48 h 80"/>
                <a:gd name="T8" fmla="*/ 57 w 169"/>
                <a:gd name="T9" fmla="*/ 73 h 80"/>
                <a:gd name="T10" fmla="*/ 52 w 169"/>
                <a:gd name="T11" fmla="*/ 69 h 80"/>
                <a:gd name="T12" fmla="*/ 58 w 169"/>
                <a:gd name="T13" fmla="*/ 50 h 80"/>
                <a:gd name="T14" fmla="*/ 66 w 169"/>
                <a:gd name="T15" fmla="*/ 39 h 80"/>
                <a:gd name="T16" fmla="*/ 58 w 169"/>
                <a:gd name="T17" fmla="*/ 45 h 80"/>
                <a:gd name="T18" fmla="*/ 9 w 169"/>
                <a:gd name="T19" fmla="*/ 70 h 80"/>
                <a:gd name="T20" fmla="*/ 3 w 169"/>
                <a:gd name="T21" fmla="*/ 65 h 80"/>
                <a:gd name="T22" fmla="*/ 19 w 169"/>
                <a:gd name="T23" fmla="*/ 33 h 80"/>
                <a:gd name="T24" fmla="*/ 24 w 169"/>
                <a:gd name="T25" fmla="*/ 26 h 80"/>
                <a:gd name="T26" fmla="*/ 21 w 169"/>
                <a:gd name="T27" fmla="*/ 23 h 80"/>
                <a:gd name="T28" fmla="*/ 25 w 169"/>
                <a:gd name="T29" fmla="*/ 11 h 80"/>
                <a:gd name="T30" fmla="*/ 27 w 169"/>
                <a:gd name="T31" fmla="*/ 10 h 80"/>
                <a:gd name="T32" fmla="*/ 32 w 169"/>
                <a:gd name="T33" fmla="*/ 7 h 80"/>
                <a:gd name="T34" fmla="*/ 47 w 169"/>
                <a:gd name="T35" fmla="*/ 1 h 80"/>
                <a:gd name="T36" fmla="*/ 52 w 169"/>
                <a:gd name="T37" fmla="*/ 6 h 80"/>
                <a:gd name="T38" fmla="*/ 39 w 169"/>
                <a:gd name="T39" fmla="*/ 35 h 80"/>
                <a:gd name="T40" fmla="*/ 48 w 169"/>
                <a:gd name="T41" fmla="*/ 30 h 80"/>
                <a:gd name="T42" fmla="*/ 100 w 169"/>
                <a:gd name="T43" fmla="*/ 3 h 80"/>
                <a:gd name="T44" fmla="*/ 106 w 169"/>
                <a:gd name="T45" fmla="*/ 8 h 80"/>
                <a:gd name="T46" fmla="*/ 92 w 169"/>
                <a:gd name="T47" fmla="*/ 36 h 80"/>
                <a:gd name="T48" fmla="*/ 99 w 169"/>
                <a:gd name="T49" fmla="*/ 32 h 80"/>
                <a:gd name="T50" fmla="*/ 137 w 169"/>
                <a:gd name="T51" fmla="*/ 13 h 80"/>
                <a:gd name="T52" fmla="*/ 143 w 169"/>
                <a:gd name="T53" fmla="*/ 18 h 80"/>
                <a:gd name="T54" fmla="*/ 132 w 169"/>
                <a:gd name="T55" fmla="*/ 44 h 80"/>
                <a:gd name="T56" fmla="*/ 161 w 169"/>
                <a:gd name="T57" fmla="*/ 31 h 80"/>
                <a:gd name="T58" fmla="*/ 166 w 169"/>
                <a:gd name="T59" fmla="*/ 35 h 80"/>
                <a:gd name="T60" fmla="*/ 163 w 169"/>
                <a:gd name="T61" fmla="*/ 48 h 80"/>
                <a:gd name="T62" fmla="*/ 160 w 169"/>
                <a:gd name="T63" fmla="*/ 49 h 80"/>
                <a:gd name="T64" fmla="*/ 138 w 169"/>
                <a:gd name="T65" fmla="*/ 61 h 80"/>
                <a:gd name="T66" fmla="*/ 116 w 169"/>
                <a:gd name="T67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80">
                  <a:moveTo>
                    <a:pt x="116" y="75"/>
                  </a:moveTo>
                  <a:cubicBezTo>
                    <a:pt x="107" y="80"/>
                    <a:pt x="105" y="80"/>
                    <a:pt x="101" y="79"/>
                  </a:cubicBezTo>
                  <a:cubicBezTo>
                    <a:pt x="99" y="78"/>
                    <a:pt x="97" y="77"/>
                    <a:pt x="96" y="75"/>
                  </a:cubicBezTo>
                  <a:cubicBezTo>
                    <a:pt x="93" y="69"/>
                    <a:pt x="93" y="69"/>
                    <a:pt x="107" y="48"/>
                  </a:cubicBezTo>
                  <a:cubicBezTo>
                    <a:pt x="65" y="74"/>
                    <a:pt x="62" y="74"/>
                    <a:pt x="57" y="73"/>
                  </a:cubicBezTo>
                  <a:cubicBezTo>
                    <a:pt x="55" y="72"/>
                    <a:pt x="53" y="71"/>
                    <a:pt x="52" y="69"/>
                  </a:cubicBezTo>
                  <a:cubicBezTo>
                    <a:pt x="48" y="63"/>
                    <a:pt x="52" y="59"/>
                    <a:pt x="58" y="50"/>
                  </a:cubicBezTo>
                  <a:cubicBezTo>
                    <a:pt x="60" y="47"/>
                    <a:pt x="63" y="44"/>
                    <a:pt x="66" y="39"/>
                  </a:cubicBezTo>
                  <a:cubicBezTo>
                    <a:pt x="63" y="41"/>
                    <a:pt x="60" y="43"/>
                    <a:pt x="58" y="45"/>
                  </a:cubicBezTo>
                  <a:cubicBezTo>
                    <a:pt x="18" y="70"/>
                    <a:pt x="14" y="71"/>
                    <a:pt x="9" y="70"/>
                  </a:cubicBezTo>
                  <a:cubicBezTo>
                    <a:pt x="6" y="69"/>
                    <a:pt x="4" y="67"/>
                    <a:pt x="3" y="65"/>
                  </a:cubicBezTo>
                  <a:cubicBezTo>
                    <a:pt x="0" y="60"/>
                    <a:pt x="0" y="60"/>
                    <a:pt x="19" y="33"/>
                  </a:cubicBezTo>
                  <a:cubicBezTo>
                    <a:pt x="20" y="31"/>
                    <a:pt x="22" y="28"/>
                    <a:pt x="24" y="26"/>
                  </a:cubicBezTo>
                  <a:cubicBezTo>
                    <a:pt x="23" y="25"/>
                    <a:pt x="22" y="24"/>
                    <a:pt x="21" y="23"/>
                  </a:cubicBezTo>
                  <a:cubicBezTo>
                    <a:pt x="19" y="19"/>
                    <a:pt x="20" y="13"/>
                    <a:pt x="25" y="11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9"/>
                    <a:pt x="30" y="8"/>
                    <a:pt x="32" y="7"/>
                  </a:cubicBezTo>
                  <a:cubicBezTo>
                    <a:pt x="39" y="2"/>
                    <a:pt x="42" y="0"/>
                    <a:pt x="47" y="1"/>
                  </a:cubicBezTo>
                  <a:cubicBezTo>
                    <a:pt x="49" y="2"/>
                    <a:pt x="51" y="3"/>
                    <a:pt x="52" y="6"/>
                  </a:cubicBezTo>
                  <a:cubicBezTo>
                    <a:pt x="55" y="11"/>
                    <a:pt x="55" y="12"/>
                    <a:pt x="39" y="35"/>
                  </a:cubicBezTo>
                  <a:cubicBezTo>
                    <a:pt x="42" y="33"/>
                    <a:pt x="45" y="31"/>
                    <a:pt x="48" y="30"/>
                  </a:cubicBezTo>
                  <a:cubicBezTo>
                    <a:pt x="90" y="3"/>
                    <a:pt x="95" y="2"/>
                    <a:pt x="100" y="3"/>
                  </a:cubicBezTo>
                  <a:cubicBezTo>
                    <a:pt x="103" y="4"/>
                    <a:pt x="105" y="6"/>
                    <a:pt x="106" y="8"/>
                  </a:cubicBezTo>
                  <a:cubicBezTo>
                    <a:pt x="110" y="13"/>
                    <a:pt x="109" y="14"/>
                    <a:pt x="92" y="36"/>
                  </a:cubicBezTo>
                  <a:cubicBezTo>
                    <a:pt x="94" y="35"/>
                    <a:pt x="97" y="34"/>
                    <a:pt x="99" y="32"/>
                  </a:cubicBezTo>
                  <a:cubicBezTo>
                    <a:pt x="132" y="12"/>
                    <a:pt x="133" y="12"/>
                    <a:pt x="137" y="13"/>
                  </a:cubicBezTo>
                  <a:cubicBezTo>
                    <a:pt x="140" y="14"/>
                    <a:pt x="142" y="16"/>
                    <a:pt x="143" y="18"/>
                  </a:cubicBezTo>
                  <a:cubicBezTo>
                    <a:pt x="146" y="23"/>
                    <a:pt x="146" y="24"/>
                    <a:pt x="132" y="44"/>
                  </a:cubicBezTo>
                  <a:cubicBezTo>
                    <a:pt x="154" y="31"/>
                    <a:pt x="156" y="30"/>
                    <a:pt x="161" y="31"/>
                  </a:cubicBezTo>
                  <a:cubicBezTo>
                    <a:pt x="163" y="32"/>
                    <a:pt x="165" y="33"/>
                    <a:pt x="166" y="35"/>
                  </a:cubicBezTo>
                  <a:cubicBezTo>
                    <a:pt x="169" y="40"/>
                    <a:pt x="167" y="45"/>
                    <a:pt x="163" y="48"/>
                  </a:cubicBezTo>
                  <a:cubicBezTo>
                    <a:pt x="162" y="48"/>
                    <a:pt x="161" y="48"/>
                    <a:pt x="160" y="49"/>
                  </a:cubicBezTo>
                  <a:cubicBezTo>
                    <a:pt x="156" y="50"/>
                    <a:pt x="146" y="57"/>
                    <a:pt x="138" y="61"/>
                  </a:cubicBezTo>
                  <a:cubicBezTo>
                    <a:pt x="128" y="68"/>
                    <a:pt x="121" y="72"/>
                    <a:pt x="11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151063" y="2574925"/>
              <a:ext cx="385763" cy="168275"/>
            </a:xfrm>
            <a:custGeom>
              <a:avLst/>
              <a:gdLst>
                <a:gd name="T0" fmla="*/ 214 w 214"/>
                <a:gd name="T1" fmla="*/ 33 h 94"/>
                <a:gd name="T2" fmla="*/ 207 w 214"/>
                <a:gd name="T3" fmla="*/ 21 h 94"/>
                <a:gd name="T4" fmla="*/ 194 w 214"/>
                <a:gd name="T5" fmla="*/ 14 h 94"/>
                <a:gd name="T6" fmla="*/ 191 w 214"/>
                <a:gd name="T7" fmla="*/ 15 h 94"/>
                <a:gd name="T8" fmla="*/ 190 w 214"/>
                <a:gd name="T9" fmla="*/ 14 h 94"/>
                <a:gd name="T10" fmla="*/ 190 w 214"/>
                <a:gd name="T11" fmla="*/ 14 h 94"/>
                <a:gd name="T12" fmla="*/ 190 w 214"/>
                <a:gd name="T13" fmla="*/ 14 h 94"/>
                <a:gd name="T14" fmla="*/ 186 w 214"/>
                <a:gd name="T15" fmla="*/ 15 h 94"/>
                <a:gd name="T16" fmla="*/ 184 w 214"/>
                <a:gd name="T17" fmla="*/ 15 h 94"/>
                <a:gd name="T18" fmla="*/ 184 w 214"/>
                <a:gd name="T19" fmla="*/ 15 h 94"/>
                <a:gd name="T20" fmla="*/ 171 w 214"/>
                <a:gd name="T21" fmla="*/ 18 h 94"/>
                <a:gd name="T22" fmla="*/ 142 w 214"/>
                <a:gd name="T23" fmla="*/ 24 h 94"/>
                <a:gd name="T24" fmla="*/ 144 w 214"/>
                <a:gd name="T25" fmla="*/ 31 h 94"/>
                <a:gd name="T26" fmla="*/ 174 w 214"/>
                <a:gd name="T27" fmla="*/ 28 h 94"/>
                <a:gd name="T28" fmla="*/ 179 w 214"/>
                <a:gd name="T29" fmla="*/ 27 h 94"/>
                <a:gd name="T30" fmla="*/ 161 w 214"/>
                <a:gd name="T31" fmla="*/ 52 h 94"/>
                <a:gd name="T32" fmla="*/ 93 w 214"/>
                <a:gd name="T33" fmla="*/ 74 h 94"/>
                <a:gd name="T34" fmla="*/ 96 w 214"/>
                <a:gd name="T35" fmla="*/ 73 h 94"/>
                <a:gd name="T36" fmla="*/ 130 w 214"/>
                <a:gd name="T37" fmla="*/ 46 h 94"/>
                <a:gd name="T38" fmla="*/ 123 w 214"/>
                <a:gd name="T39" fmla="*/ 40 h 94"/>
                <a:gd name="T40" fmla="*/ 89 w 214"/>
                <a:gd name="T41" fmla="*/ 61 h 94"/>
                <a:gd name="T42" fmla="*/ 52 w 214"/>
                <a:gd name="T43" fmla="*/ 71 h 94"/>
                <a:gd name="T44" fmla="*/ 18 w 214"/>
                <a:gd name="T45" fmla="*/ 69 h 94"/>
                <a:gd name="T46" fmla="*/ 24 w 214"/>
                <a:gd name="T47" fmla="*/ 55 h 94"/>
                <a:gd name="T48" fmla="*/ 36 w 214"/>
                <a:gd name="T49" fmla="*/ 38 h 94"/>
                <a:gd name="T50" fmla="*/ 67 w 214"/>
                <a:gd name="T51" fmla="*/ 22 h 94"/>
                <a:gd name="T52" fmla="*/ 113 w 214"/>
                <a:gd name="T53" fmla="*/ 29 h 94"/>
                <a:gd name="T54" fmla="*/ 119 w 214"/>
                <a:gd name="T55" fmla="*/ 11 h 94"/>
                <a:gd name="T56" fmla="*/ 70 w 214"/>
                <a:gd name="T57" fmla="*/ 1 h 94"/>
                <a:gd name="T58" fmla="*/ 0 w 214"/>
                <a:gd name="T59" fmla="*/ 73 h 94"/>
                <a:gd name="T60" fmla="*/ 29 w 214"/>
                <a:gd name="T61" fmla="*/ 90 h 94"/>
                <a:gd name="T62" fmla="*/ 54 w 214"/>
                <a:gd name="T63" fmla="*/ 87 h 94"/>
                <a:gd name="T64" fmla="*/ 67 w 214"/>
                <a:gd name="T65" fmla="*/ 84 h 94"/>
                <a:gd name="T66" fmla="*/ 70 w 214"/>
                <a:gd name="T67" fmla="*/ 86 h 94"/>
                <a:gd name="T68" fmla="*/ 105 w 214"/>
                <a:gd name="T69" fmla="*/ 91 h 94"/>
                <a:gd name="T70" fmla="*/ 170 w 214"/>
                <a:gd name="T71" fmla="*/ 63 h 94"/>
                <a:gd name="T72" fmla="*/ 178 w 214"/>
                <a:gd name="T73" fmla="*/ 54 h 94"/>
                <a:gd name="T74" fmla="*/ 178 w 214"/>
                <a:gd name="T75" fmla="*/ 54 h 94"/>
                <a:gd name="T76" fmla="*/ 205 w 214"/>
                <a:gd name="T77" fmla="*/ 51 h 94"/>
                <a:gd name="T78" fmla="*/ 206 w 214"/>
                <a:gd name="T79" fmla="*/ 51 h 94"/>
                <a:gd name="T80" fmla="*/ 206 w 214"/>
                <a:gd name="T81" fmla="*/ 51 h 94"/>
                <a:gd name="T82" fmla="*/ 206 w 214"/>
                <a:gd name="T83" fmla="*/ 51 h 94"/>
                <a:gd name="T84" fmla="*/ 214 w 214"/>
                <a:gd name="T85" fmla="*/ 46 h 94"/>
                <a:gd name="T86" fmla="*/ 214 w 214"/>
                <a:gd name="T87" fmla="*/ 46 h 94"/>
                <a:gd name="T88" fmla="*/ 214 w 214"/>
                <a:gd name="T89" fmla="*/ 46 h 94"/>
                <a:gd name="T90" fmla="*/ 214 w 214"/>
                <a:gd name="T91" fmla="*/ 45 h 94"/>
                <a:gd name="T92" fmla="*/ 214 w 214"/>
                <a:gd name="T93" fmla="*/ 43 h 94"/>
                <a:gd name="T94" fmla="*/ 214 w 214"/>
                <a:gd name="T95" fmla="*/ 40 h 94"/>
                <a:gd name="T96" fmla="*/ 214 w 214"/>
                <a:gd name="T97" fmla="*/ 33 h 94"/>
                <a:gd name="T98" fmla="*/ 191 w 214"/>
                <a:gd name="T99" fmla="*/ 32 h 94"/>
                <a:gd name="T100" fmla="*/ 192 w 214"/>
                <a:gd name="T101" fmla="*/ 28 h 94"/>
                <a:gd name="T102" fmla="*/ 196 w 214"/>
                <a:gd name="T103" fmla="*/ 30 h 94"/>
                <a:gd name="T104" fmla="*/ 200 w 214"/>
                <a:gd name="T105" fmla="*/ 35 h 94"/>
                <a:gd name="T106" fmla="*/ 201 w 214"/>
                <a:gd name="T107" fmla="*/ 39 h 94"/>
                <a:gd name="T108" fmla="*/ 201 w 214"/>
                <a:gd name="T109" fmla="*/ 40 h 94"/>
                <a:gd name="T110" fmla="*/ 184 w 214"/>
                <a:gd name="T111" fmla="*/ 45 h 94"/>
                <a:gd name="T112" fmla="*/ 191 w 214"/>
                <a:gd name="T113" fmla="*/ 3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94">
                  <a:moveTo>
                    <a:pt x="214" y="33"/>
                  </a:moveTo>
                  <a:cubicBezTo>
                    <a:pt x="213" y="28"/>
                    <a:pt x="210" y="24"/>
                    <a:pt x="207" y="21"/>
                  </a:cubicBezTo>
                  <a:cubicBezTo>
                    <a:pt x="201" y="15"/>
                    <a:pt x="195" y="14"/>
                    <a:pt x="194" y="14"/>
                  </a:cubicBezTo>
                  <a:cubicBezTo>
                    <a:pt x="192" y="14"/>
                    <a:pt x="191" y="14"/>
                    <a:pt x="191" y="15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3" y="14"/>
                    <a:pt x="182" y="14"/>
                    <a:pt x="184" y="15"/>
                  </a:cubicBezTo>
                  <a:cubicBezTo>
                    <a:pt x="179" y="16"/>
                    <a:pt x="175" y="17"/>
                    <a:pt x="171" y="18"/>
                  </a:cubicBezTo>
                  <a:cubicBezTo>
                    <a:pt x="154" y="22"/>
                    <a:pt x="142" y="24"/>
                    <a:pt x="142" y="24"/>
                  </a:cubicBezTo>
                  <a:cubicBezTo>
                    <a:pt x="133" y="26"/>
                    <a:pt x="137" y="28"/>
                    <a:pt x="144" y="31"/>
                  </a:cubicBezTo>
                  <a:cubicBezTo>
                    <a:pt x="145" y="32"/>
                    <a:pt x="157" y="30"/>
                    <a:pt x="174" y="28"/>
                  </a:cubicBezTo>
                  <a:cubicBezTo>
                    <a:pt x="176" y="28"/>
                    <a:pt x="177" y="28"/>
                    <a:pt x="179" y="27"/>
                  </a:cubicBezTo>
                  <a:cubicBezTo>
                    <a:pt x="174" y="36"/>
                    <a:pt x="168" y="45"/>
                    <a:pt x="161" y="52"/>
                  </a:cubicBezTo>
                  <a:cubicBezTo>
                    <a:pt x="141" y="76"/>
                    <a:pt x="112" y="76"/>
                    <a:pt x="93" y="74"/>
                  </a:cubicBezTo>
                  <a:cubicBezTo>
                    <a:pt x="94" y="74"/>
                    <a:pt x="95" y="73"/>
                    <a:pt x="96" y="73"/>
                  </a:cubicBezTo>
                  <a:cubicBezTo>
                    <a:pt x="120" y="61"/>
                    <a:pt x="130" y="45"/>
                    <a:pt x="130" y="46"/>
                  </a:cubicBezTo>
                  <a:cubicBezTo>
                    <a:pt x="139" y="35"/>
                    <a:pt x="131" y="38"/>
                    <a:pt x="123" y="40"/>
                  </a:cubicBezTo>
                  <a:cubicBezTo>
                    <a:pt x="121" y="40"/>
                    <a:pt x="110" y="53"/>
                    <a:pt x="89" y="61"/>
                  </a:cubicBezTo>
                  <a:cubicBezTo>
                    <a:pt x="79" y="66"/>
                    <a:pt x="66" y="69"/>
                    <a:pt x="52" y="71"/>
                  </a:cubicBezTo>
                  <a:cubicBezTo>
                    <a:pt x="40" y="74"/>
                    <a:pt x="18" y="72"/>
                    <a:pt x="18" y="69"/>
                  </a:cubicBezTo>
                  <a:cubicBezTo>
                    <a:pt x="17" y="71"/>
                    <a:pt x="20" y="61"/>
                    <a:pt x="24" y="55"/>
                  </a:cubicBezTo>
                  <a:cubicBezTo>
                    <a:pt x="27" y="48"/>
                    <a:pt x="31" y="43"/>
                    <a:pt x="36" y="38"/>
                  </a:cubicBezTo>
                  <a:cubicBezTo>
                    <a:pt x="44" y="28"/>
                    <a:pt x="56" y="23"/>
                    <a:pt x="67" y="22"/>
                  </a:cubicBezTo>
                  <a:cubicBezTo>
                    <a:pt x="89" y="19"/>
                    <a:pt x="107" y="27"/>
                    <a:pt x="113" y="29"/>
                  </a:cubicBezTo>
                  <a:cubicBezTo>
                    <a:pt x="134" y="35"/>
                    <a:pt x="127" y="20"/>
                    <a:pt x="119" y="11"/>
                  </a:cubicBezTo>
                  <a:cubicBezTo>
                    <a:pt x="117" y="10"/>
                    <a:pt x="99" y="0"/>
                    <a:pt x="70" y="1"/>
                  </a:cubicBezTo>
                  <a:cubicBezTo>
                    <a:pt x="37" y="1"/>
                    <a:pt x="4" y="30"/>
                    <a:pt x="0" y="73"/>
                  </a:cubicBezTo>
                  <a:cubicBezTo>
                    <a:pt x="6" y="90"/>
                    <a:pt x="21" y="88"/>
                    <a:pt x="29" y="90"/>
                  </a:cubicBezTo>
                  <a:cubicBezTo>
                    <a:pt x="38" y="90"/>
                    <a:pt x="46" y="88"/>
                    <a:pt x="54" y="87"/>
                  </a:cubicBezTo>
                  <a:cubicBezTo>
                    <a:pt x="59" y="86"/>
                    <a:pt x="63" y="85"/>
                    <a:pt x="67" y="84"/>
                  </a:cubicBezTo>
                  <a:cubicBezTo>
                    <a:pt x="68" y="85"/>
                    <a:pt x="69" y="86"/>
                    <a:pt x="70" y="86"/>
                  </a:cubicBezTo>
                  <a:cubicBezTo>
                    <a:pt x="71" y="88"/>
                    <a:pt x="85" y="91"/>
                    <a:pt x="105" y="91"/>
                  </a:cubicBezTo>
                  <a:cubicBezTo>
                    <a:pt x="124" y="94"/>
                    <a:pt x="154" y="83"/>
                    <a:pt x="170" y="63"/>
                  </a:cubicBezTo>
                  <a:cubicBezTo>
                    <a:pt x="173" y="60"/>
                    <a:pt x="175" y="57"/>
                    <a:pt x="178" y="54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9" y="56"/>
                    <a:pt x="195" y="51"/>
                    <a:pt x="205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9" y="51"/>
                    <a:pt x="212" y="49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37"/>
                    <a:pt x="214" y="35"/>
                    <a:pt x="214" y="33"/>
                  </a:cubicBezTo>
                  <a:close/>
                  <a:moveTo>
                    <a:pt x="191" y="32"/>
                  </a:moveTo>
                  <a:cubicBezTo>
                    <a:pt x="191" y="31"/>
                    <a:pt x="192" y="29"/>
                    <a:pt x="192" y="28"/>
                  </a:cubicBezTo>
                  <a:cubicBezTo>
                    <a:pt x="194" y="29"/>
                    <a:pt x="195" y="29"/>
                    <a:pt x="196" y="30"/>
                  </a:cubicBezTo>
                  <a:cubicBezTo>
                    <a:pt x="198" y="32"/>
                    <a:pt x="199" y="33"/>
                    <a:pt x="200" y="35"/>
                  </a:cubicBezTo>
                  <a:cubicBezTo>
                    <a:pt x="200" y="37"/>
                    <a:pt x="201" y="38"/>
                    <a:pt x="201" y="39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1"/>
                    <a:pt x="188" y="43"/>
                    <a:pt x="184" y="45"/>
                  </a:cubicBezTo>
                  <a:cubicBezTo>
                    <a:pt x="186" y="41"/>
                    <a:pt x="189" y="36"/>
                    <a:pt x="1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90813" y="29146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048000" y="264001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2530475" y="2593975"/>
              <a:ext cx="552450" cy="492125"/>
            </a:xfrm>
            <a:custGeom>
              <a:avLst/>
              <a:gdLst>
                <a:gd name="T0" fmla="*/ 281 w 307"/>
                <a:gd name="T1" fmla="*/ 2 h 274"/>
                <a:gd name="T2" fmla="*/ 26 w 307"/>
                <a:gd name="T3" fmla="*/ 142 h 274"/>
                <a:gd name="T4" fmla="*/ 22 w 307"/>
                <a:gd name="T5" fmla="*/ 123 h 274"/>
                <a:gd name="T6" fmla="*/ 7 w 307"/>
                <a:gd name="T7" fmla="*/ 121 h 274"/>
                <a:gd name="T8" fmla="*/ 5 w 307"/>
                <a:gd name="T9" fmla="*/ 122 h 274"/>
                <a:gd name="T10" fmla="*/ 7 w 307"/>
                <a:gd name="T11" fmla="*/ 138 h 274"/>
                <a:gd name="T12" fmla="*/ 11 w 307"/>
                <a:gd name="T13" fmla="*/ 160 h 274"/>
                <a:gd name="T14" fmla="*/ 76 w 307"/>
                <a:gd name="T15" fmla="*/ 134 h 274"/>
                <a:gd name="T16" fmla="*/ 38 w 307"/>
                <a:gd name="T17" fmla="*/ 175 h 274"/>
                <a:gd name="T18" fmla="*/ 106 w 307"/>
                <a:gd name="T19" fmla="*/ 150 h 274"/>
                <a:gd name="T20" fmla="*/ 80 w 307"/>
                <a:gd name="T21" fmla="*/ 193 h 274"/>
                <a:gd name="T22" fmla="*/ 134 w 307"/>
                <a:gd name="T23" fmla="*/ 170 h 274"/>
                <a:gd name="T24" fmla="*/ 117 w 307"/>
                <a:gd name="T25" fmla="*/ 206 h 274"/>
                <a:gd name="T26" fmla="*/ 163 w 307"/>
                <a:gd name="T27" fmla="*/ 182 h 274"/>
                <a:gd name="T28" fmla="*/ 140 w 307"/>
                <a:gd name="T29" fmla="*/ 207 h 274"/>
                <a:gd name="T30" fmla="*/ 140 w 307"/>
                <a:gd name="T31" fmla="*/ 226 h 274"/>
                <a:gd name="T32" fmla="*/ 163 w 307"/>
                <a:gd name="T33" fmla="*/ 237 h 274"/>
                <a:gd name="T34" fmla="*/ 200 w 307"/>
                <a:gd name="T35" fmla="*/ 228 h 274"/>
                <a:gd name="T36" fmla="*/ 207 w 307"/>
                <a:gd name="T37" fmla="*/ 254 h 274"/>
                <a:gd name="T38" fmla="*/ 217 w 307"/>
                <a:gd name="T39" fmla="*/ 260 h 274"/>
                <a:gd name="T40" fmla="*/ 228 w 307"/>
                <a:gd name="T41" fmla="*/ 273 h 274"/>
                <a:gd name="T42" fmla="*/ 238 w 307"/>
                <a:gd name="T43" fmla="*/ 271 h 274"/>
                <a:gd name="T44" fmla="*/ 245 w 307"/>
                <a:gd name="T45" fmla="*/ 267 h 274"/>
                <a:gd name="T46" fmla="*/ 243 w 307"/>
                <a:gd name="T47" fmla="*/ 250 h 274"/>
                <a:gd name="T48" fmla="*/ 232 w 307"/>
                <a:gd name="T49" fmla="*/ 251 h 274"/>
                <a:gd name="T50" fmla="*/ 218 w 307"/>
                <a:gd name="T51" fmla="*/ 232 h 274"/>
                <a:gd name="T52" fmla="*/ 218 w 307"/>
                <a:gd name="T53" fmla="*/ 223 h 274"/>
                <a:gd name="T54" fmla="*/ 212 w 307"/>
                <a:gd name="T55" fmla="*/ 203 h 274"/>
                <a:gd name="T56" fmla="*/ 213 w 307"/>
                <a:gd name="T57" fmla="*/ 193 h 274"/>
                <a:gd name="T58" fmla="*/ 213 w 307"/>
                <a:gd name="T59" fmla="*/ 171 h 274"/>
                <a:gd name="T60" fmla="*/ 209 w 307"/>
                <a:gd name="T61" fmla="*/ 147 h 274"/>
                <a:gd name="T62" fmla="*/ 188 w 307"/>
                <a:gd name="T63" fmla="*/ 147 h 274"/>
                <a:gd name="T64" fmla="*/ 215 w 307"/>
                <a:gd name="T65" fmla="*/ 125 h 274"/>
                <a:gd name="T66" fmla="*/ 221 w 307"/>
                <a:gd name="T67" fmla="*/ 99 h 274"/>
                <a:gd name="T68" fmla="*/ 192 w 307"/>
                <a:gd name="T69" fmla="*/ 108 h 274"/>
                <a:gd name="T70" fmla="*/ 233 w 307"/>
                <a:gd name="T71" fmla="*/ 67 h 274"/>
                <a:gd name="T72" fmla="*/ 191 w 307"/>
                <a:gd name="T73" fmla="*/ 79 h 274"/>
                <a:gd name="T74" fmla="*/ 265 w 307"/>
                <a:gd name="T75" fmla="*/ 31 h 274"/>
                <a:gd name="T76" fmla="*/ 286 w 307"/>
                <a:gd name="T77" fmla="*/ 7 h 274"/>
                <a:gd name="T78" fmla="*/ 237 w 307"/>
                <a:gd name="T79" fmla="*/ 181 h 274"/>
                <a:gd name="T80" fmla="*/ 246 w 307"/>
                <a:gd name="T81" fmla="*/ 146 h 274"/>
                <a:gd name="T82" fmla="*/ 237 w 307"/>
                <a:gd name="T83" fmla="*/ 141 h 274"/>
                <a:gd name="T84" fmla="*/ 244 w 307"/>
                <a:gd name="T85" fmla="*/ 127 h 274"/>
                <a:gd name="T86" fmla="*/ 274 w 307"/>
                <a:gd name="T87" fmla="*/ 112 h 274"/>
                <a:gd name="T88" fmla="*/ 266 w 307"/>
                <a:gd name="T89" fmla="*/ 148 h 274"/>
                <a:gd name="T90" fmla="*/ 299 w 307"/>
                <a:gd name="T91" fmla="*/ 132 h 274"/>
                <a:gd name="T92" fmla="*/ 301 w 307"/>
                <a:gd name="T93" fmla="*/ 148 h 274"/>
                <a:gd name="T94" fmla="*/ 279 w 307"/>
                <a:gd name="T95" fmla="*/ 16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" h="274">
                  <a:moveTo>
                    <a:pt x="286" y="7"/>
                  </a:moveTo>
                  <a:cubicBezTo>
                    <a:pt x="285" y="5"/>
                    <a:pt x="283" y="3"/>
                    <a:pt x="281" y="2"/>
                  </a:cubicBezTo>
                  <a:cubicBezTo>
                    <a:pt x="274" y="0"/>
                    <a:pt x="264" y="3"/>
                    <a:pt x="95" y="101"/>
                  </a:cubicBezTo>
                  <a:cubicBezTo>
                    <a:pt x="68" y="117"/>
                    <a:pt x="40" y="133"/>
                    <a:pt x="26" y="142"/>
                  </a:cubicBezTo>
                  <a:cubicBezTo>
                    <a:pt x="26" y="141"/>
                    <a:pt x="26" y="141"/>
                    <a:pt x="25" y="140"/>
                  </a:cubicBezTo>
                  <a:cubicBezTo>
                    <a:pt x="24" y="125"/>
                    <a:pt x="24" y="125"/>
                    <a:pt x="22" y="123"/>
                  </a:cubicBezTo>
                  <a:cubicBezTo>
                    <a:pt x="21" y="121"/>
                    <a:pt x="19" y="119"/>
                    <a:pt x="17" y="118"/>
                  </a:cubicBezTo>
                  <a:cubicBezTo>
                    <a:pt x="13" y="117"/>
                    <a:pt x="10" y="119"/>
                    <a:pt x="7" y="121"/>
                  </a:cubicBezTo>
                  <a:cubicBezTo>
                    <a:pt x="7" y="121"/>
                    <a:pt x="6" y="121"/>
                    <a:pt x="6" y="122"/>
                  </a:cubicBezTo>
                  <a:cubicBezTo>
                    <a:pt x="6" y="122"/>
                    <a:pt x="6" y="122"/>
                    <a:pt x="5" y="122"/>
                  </a:cubicBezTo>
                  <a:cubicBezTo>
                    <a:pt x="1" y="124"/>
                    <a:pt x="0" y="130"/>
                    <a:pt x="2" y="134"/>
                  </a:cubicBezTo>
                  <a:cubicBezTo>
                    <a:pt x="3" y="136"/>
                    <a:pt x="5" y="138"/>
                    <a:pt x="7" y="138"/>
                  </a:cubicBezTo>
                  <a:cubicBezTo>
                    <a:pt x="7" y="140"/>
                    <a:pt x="7" y="141"/>
                    <a:pt x="8" y="142"/>
                  </a:cubicBezTo>
                  <a:cubicBezTo>
                    <a:pt x="9" y="157"/>
                    <a:pt x="10" y="158"/>
                    <a:pt x="11" y="160"/>
                  </a:cubicBezTo>
                  <a:cubicBezTo>
                    <a:pt x="12" y="162"/>
                    <a:pt x="14" y="163"/>
                    <a:pt x="16" y="164"/>
                  </a:cubicBezTo>
                  <a:cubicBezTo>
                    <a:pt x="20" y="165"/>
                    <a:pt x="21" y="165"/>
                    <a:pt x="76" y="134"/>
                  </a:cubicBezTo>
                  <a:cubicBezTo>
                    <a:pt x="67" y="139"/>
                    <a:pt x="60" y="144"/>
                    <a:pt x="55" y="149"/>
                  </a:cubicBezTo>
                  <a:cubicBezTo>
                    <a:pt x="41" y="159"/>
                    <a:pt x="33" y="167"/>
                    <a:pt x="38" y="175"/>
                  </a:cubicBezTo>
                  <a:cubicBezTo>
                    <a:pt x="39" y="177"/>
                    <a:pt x="41" y="179"/>
                    <a:pt x="44" y="180"/>
                  </a:cubicBezTo>
                  <a:cubicBezTo>
                    <a:pt x="50" y="181"/>
                    <a:pt x="58" y="178"/>
                    <a:pt x="106" y="150"/>
                  </a:cubicBezTo>
                  <a:cubicBezTo>
                    <a:pt x="72" y="177"/>
                    <a:pt x="70" y="181"/>
                    <a:pt x="74" y="189"/>
                  </a:cubicBezTo>
                  <a:cubicBezTo>
                    <a:pt x="75" y="191"/>
                    <a:pt x="77" y="192"/>
                    <a:pt x="80" y="193"/>
                  </a:cubicBezTo>
                  <a:cubicBezTo>
                    <a:pt x="86" y="195"/>
                    <a:pt x="93" y="192"/>
                    <a:pt x="146" y="160"/>
                  </a:cubicBezTo>
                  <a:cubicBezTo>
                    <a:pt x="142" y="163"/>
                    <a:pt x="138" y="167"/>
                    <a:pt x="134" y="170"/>
                  </a:cubicBezTo>
                  <a:cubicBezTo>
                    <a:pt x="113" y="189"/>
                    <a:pt x="108" y="194"/>
                    <a:pt x="112" y="201"/>
                  </a:cubicBezTo>
                  <a:cubicBezTo>
                    <a:pt x="113" y="203"/>
                    <a:pt x="115" y="205"/>
                    <a:pt x="117" y="206"/>
                  </a:cubicBezTo>
                  <a:cubicBezTo>
                    <a:pt x="121" y="207"/>
                    <a:pt x="121" y="207"/>
                    <a:pt x="141" y="195"/>
                  </a:cubicBezTo>
                  <a:cubicBezTo>
                    <a:pt x="147" y="192"/>
                    <a:pt x="155" y="187"/>
                    <a:pt x="163" y="182"/>
                  </a:cubicBezTo>
                  <a:cubicBezTo>
                    <a:pt x="158" y="187"/>
                    <a:pt x="154" y="192"/>
                    <a:pt x="150" y="196"/>
                  </a:cubicBezTo>
                  <a:cubicBezTo>
                    <a:pt x="146" y="200"/>
                    <a:pt x="143" y="204"/>
                    <a:pt x="140" y="207"/>
                  </a:cubicBezTo>
                  <a:cubicBezTo>
                    <a:pt x="135" y="213"/>
                    <a:pt x="132" y="216"/>
                    <a:pt x="135" y="222"/>
                  </a:cubicBezTo>
                  <a:cubicBezTo>
                    <a:pt x="136" y="224"/>
                    <a:pt x="138" y="226"/>
                    <a:pt x="140" y="226"/>
                  </a:cubicBezTo>
                  <a:cubicBezTo>
                    <a:pt x="145" y="228"/>
                    <a:pt x="145" y="228"/>
                    <a:pt x="176" y="210"/>
                  </a:cubicBezTo>
                  <a:cubicBezTo>
                    <a:pt x="161" y="229"/>
                    <a:pt x="160" y="232"/>
                    <a:pt x="163" y="237"/>
                  </a:cubicBezTo>
                  <a:cubicBezTo>
                    <a:pt x="164" y="240"/>
                    <a:pt x="166" y="241"/>
                    <a:pt x="169" y="242"/>
                  </a:cubicBezTo>
                  <a:cubicBezTo>
                    <a:pt x="173" y="243"/>
                    <a:pt x="175" y="242"/>
                    <a:pt x="200" y="228"/>
                  </a:cubicBezTo>
                  <a:cubicBezTo>
                    <a:pt x="199" y="247"/>
                    <a:pt x="199" y="247"/>
                    <a:pt x="201" y="249"/>
                  </a:cubicBezTo>
                  <a:cubicBezTo>
                    <a:pt x="202" y="252"/>
                    <a:pt x="204" y="253"/>
                    <a:pt x="207" y="254"/>
                  </a:cubicBezTo>
                  <a:cubicBezTo>
                    <a:pt x="209" y="255"/>
                    <a:pt x="211" y="254"/>
                    <a:pt x="213" y="253"/>
                  </a:cubicBezTo>
                  <a:cubicBezTo>
                    <a:pt x="214" y="256"/>
                    <a:pt x="216" y="258"/>
                    <a:pt x="217" y="260"/>
                  </a:cubicBezTo>
                  <a:cubicBezTo>
                    <a:pt x="220" y="265"/>
                    <a:pt x="222" y="269"/>
                    <a:pt x="222" y="269"/>
                  </a:cubicBezTo>
                  <a:cubicBezTo>
                    <a:pt x="224" y="271"/>
                    <a:pt x="225" y="273"/>
                    <a:pt x="228" y="273"/>
                  </a:cubicBezTo>
                  <a:cubicBezTo>
                    <a:pt x="231" y="274"/>
                    <a:pt x="233" y="274"/>
                    <a:pt x="236" y="272"/>
                  </a:cubicBezTo>
                  <a:cubicBezTo>
                    <a:pt x="236" y="272"/>
                    <a:pt x="237" y="271"/>
                    <a:pt x="238" y="271"/>
                  </a:cubicBezTo>
                  <a:cubicBezTo>
                    <a:pt x="240" y="270"/>
                    <a:pt x="242" y="268"/>
                    <a:pt x="244" y="267"/>
                  </a:cubicBezTo>
                  <a:cubicBezTo>
                    <a:pt x="244" y="267"/>
                    <a:pt x="245" y="267"/>
                    <a:pt x="245" y="267"/>
                  </a:cubicBezTo>
                  <a:cubicBezTo>
                    <a:pt x="250" y="264"/>
                    <a:pt x="251" y="259"/>
                    <a:pt x="249" y="255"/>
                  </a:cubicBezTo>
                  <a:cubicBezTo>
                    <a:pt x="248" y="252"/>
                    <a:pt x="246" y="251"/>
                    <a:pt x="243" y="250"/>
                  </a:cubicBezTo>
                  <a:cubicBezTo>
                    <a:pt x="240" y="249"/>
                    <a:pt x="238" y="250"/>
                    <a:pt x="233" y="253"/>
                  </a:cubicBezTo>
                  <a:cubicBezTo>
                    <a:pt x="233" y="252"/>
                    <a:pt x="233" y="251"/>
                    <a:pt x="232" y="251"/>
                  </a:cubicBezTo>
                  <a:cubicBezTo>
                    <a:pt x="229" y="244"/>
                    <a:pt x="224" y="237"/>
                    <a:pt x="224" y="237"/>
                  </a:cubicBezTo>
                  <a:cubicBezTo>
                    <a:pt x="223" y="234"/>
                    <a:pt x="221" y="233"/>
                    <a:pt x="218" y="232"/>
                  </a:cubicBezTo>
                  <a:cubicBezTo>
                    <a:pt x="218" y="232"/>
                    <a:pt x="218" y="232"/>
                    <a:pt x="218" y="232"/>
                  </a:cubicBezTo>
                  <a:cubicBezTo>
                    <a:pt x="218" y="229"/>
                    <a:pt x="218" y="226"/>
                    <a:pt x="218" y="223"/>
                  </a:cubicBezTo>
                  <a:cubicBezTo>
                    <a:pt x="218" y="210"/>
                    <a:pt x="218" y="210"/>
                    <a:pt x="217" y="207"/>
                  </a:cubicBezTo>
                  <a:cubicBezTo>
                    <a:pt x="216" y="205"/>
                    <a:pt x="214" y="204"/>
                    <a:pt x="212" y="203"/>
                  </a:cubicBezTo>
                  <a:cubicBezTo>
                    <a:pt x="209" y="202"/>
                    <a:pt x="208" y="202"/>
                    <a:pt x="204" y="204"/>
                  </a:cubicBezTo>
                  <a:cubicBezTo>
                    <a:pt x="207" y="200"/>
                    <a:pt x="211" y="196"/>
                    <a:pt x="213" y="193"/>
                  </a:cubicBezTo>
                  <a:cubicBezTo>
                    <a:pt x="219" y="185"/>
                    <a:pt x="222" y="181"/>
                    <a:pt x="219" y="175"/>
                  </a:cubicBezTo>
                  <a:cubicBezTo>
                    <a:pt x="218" y="173"/>
                    <a:pt x="216" y="172"/>
                    <a:pt x="213" y="171"/>
                  </a:cubicBezTo>
                  <a:cubicBezTo>
                    <a:pt x="209" y="170"/>
                    <a:pt x="209" y="170"/>
                    <a:pt x="187" y="183"/>
                  </a:cubicBezTo>
                  <a:cubicBezTo>
                    <a:pt x="213" y="154"/>
                    <a:pt x="212" y="153"/>
                    <a:pt x="209" y="147"/>
                  </a:cubicBezTo>
                  <a:cubicBezTo>
                    <a:pt x="208" y="145"/>
                    <a:pt x="206" y="144"/>
                    <a:pt x="203" y="143"/>
                  </a:cubicBezTo>
                  <a:cubicBezTo>
                    <a:pt x="201" y="142"/>
                    <a:pt x="199" y="142"/>
                    <a:pt x="188" y="147"/>
                  </a:cubicBezTo>
                  <a:cubicBezTo>
                    <a:pt x="189" y="147"/>
                    <a:pt x="189" y="146"/>
                    <a:pt x="190" y="146"/>
                  </a:cubicBezTo>
                  <a:cubicBezTo>
                    <a:pt x="199" y="138"/>
                    <a:pt x="208" y="130"/>
                    <a:pt x="215" y="125"/>
                  </a:cubicBezTo>
                  <a:cubicBezTo>
                    <a:pt x="226" y="114"/>
                    <a:pt x="230" y="111"/>
                    <a:pt x="227" y="104"/>
                  </a:cubicBezTo>
                  <a:cubicBezTo>
                    <a:pt x="225" y="102"/>
                    <a:pt x="223" y="100"/>
                    <a:pt x="221" y="99"/>
                  </a:cubicBezTo>
                  <a:cubicBezTo>
                    <a:pt x="215" y="98"/>
                    <a:pt x="210" y="100"/>
                    <a:pt x="173" y="122"/>
                  </a:cubicBezTo>
                  <a:cubicBezTo>
                    <a:pt x="180" y="117"/>
                    <a:pt x="187" y="112"/>
                    <a:pt x="192" y="108"/>
                  </a:cubicBezTo>
                  <a:cubicBezTo>
                    <a:pt x="203" y="100"/>
                    <a:pt x="213" y="92"/>
                    <a:pt x="220" y="87"/>
                  </a:cubicBezTo>
                  <a:cubicBezTo>
                    <a:pt x="233" y="77"/>
                    <a:pt x="237" y="74"/>
                    <a:pt x="233" y="67"/>
                  </a:cubicBezTo>
                  <a:cubicBezTo>
                    <a:pt x="232" y="65"/>
                    <a:pt x="230" y="63"/>
                    <a:pt x="228" y="62"/>
                  </a:cubicBezTo>
                  <a:cubicBezTo>
                    <a:pt x="224" y="61"/>
                    <a:pt x="222" y="61"/>
                    <a:pt x="191" y="79"/>
                  </a:cubicBezTo>
                  <a:cubicBezTo>
                    <a:pt x="201" y="73"/>
                    <a:pt x="211" y="67"/>
                    <a:pt x="219" y="61"/>
                  </a:cubicBezTo>
                  <a:cubicBezTo>
                    <a:pt x="238" y="49"/>
                    <a:pt x="254" y="39"/>
                    <a:pt x="265" y="31"/>
                  </a:cubicBezTo>
                  <a:cubicBezTo>
                    <a:pt x="272" y="27"/>
                    <a:pt x="276" y="24"/>
                    <a:pt x="279" y="22"/>
                  </a:cubicBezTo>
                  <a:cubicBezTo>
                    <a:pt x="284" y="19"/>
                    <a:pt x="291" y="14"/>
                    <a:pt x="286" y="7"/>
                  </a:cubicBezTo>
                  <a:close/>
                  <a:moveTo>
                    <a:pt x="253" y="176"/>
                  </a:moveTo>
                  <a:cubicBezTo>
                    <a:pt x="242" y="182"/>
                    <a:pt x="240" y="182"/>
                    <a:pt x="237" y="181"/>
                  </a:cubicBezTo>
                  <a:cubicBezTo>
                    <a:pt x="235" y="181"/>
                    <a:pt x="233" y="179"/>
                    <a:pt x="232" y="177"/>
                  </a:cubicBezTo>
                  <a:cubicBezTo>
                    <a:pt x="229" y="171"/>
                    <a:pt x="228" y="171"/>
                    <a:pt x="246" y="146"/>
                  </a:cubicBezTo>
                  <a:cubicBezTo>
                    <a:pt x="245" y="146"/>
                    <a:pt x="244" y="146"/>
                    <a:pt x="243" y="145"/>
                  </a:cubicBezTo>
                  <a:cubicBezTo>
                    <a:pt x="240" y="145"/>
                    <a:pt x="238" y="143"/>
                    <a:pt x="237" y="141"/>
                  </a:cubicBezTo>
                  <a:cubicBezTo>
                    <a:pt x="234" y="136"/>
                    <a:pt x="236" y="131"/>
                    <a:pt x="240" y="129"/>
                  </a:cubicBezTo>
                  <a:cubicBezTo>
                    <a:pt x="241" y="128"/>
                    <a:pt x="243" y="128"/>
                    <a:pt x="244" y="127"/>
                  </a:cubicBezTo>
                  <a:cubicBezTo>
                    <a:pt x="246" y="126"/>
                    <a:pt x="252" y="123"/>
                    <a:pt x="255" y="120"/>
                  </a:cubicBezTo>
                  <a:cubicBezTo>
                    <a:pt x="266" y="113"/>
                    <a:pt x="269" y="111"/>
                    <a:pt x="274" y="112"/>
                  </a:cubicBezTo>
                  <a:cubicBezTo>
                    <a:pt x="276" y="113"/>
                    <a:pt x="279" y="115"/>
                    <a:pt x="280" y="117"/>
                  </a:cubicBezTo>
                  <a:cubicBezTo>
                    <a:pt x="283" y="122"/>
                    <a:pt x="283" y="123"/>
                    <a:pt x="266" y="148"/>
                  </a:cubicBezTo>
                  <a:cubicBezTo>
                    <a:pt x="267" y="147"/>
                    <a:pt x="269" y="146"/>
                    <a:pt x="270" y="146"/>
                  </a:cubicBezTo>
                  <a:cubicBezTo>
                    <a:pt x="295" y="131"/>
                    <a:pt x="295" y="131"/>
                    <a:pt x="299" y="132"/>
                  </a:cubicBezTo>
                  <a:cubicBezTo>
                    <a:pt x="302" y="132"/>
                    <a:pt x="304" y="134"/>
                    <a:pt x="305" y="136"/>
                  </a:cubicBezTo>
                  <a:cubicBezTo>
                    <a:pt x="307" y="141"/>
                    <a:pt x="306" y="146"/>
                    <a:pt x="301" y="148"/>
                  </a:cubicBezTo>
                  <a:cubicBezTo>
                    <a:pt x="301" y="149"/>
                    <a:pt x="300" y="149"/>
                    <a:pt x="299" y="149"/>
                  </a:cubicBezTo>
                  <a:cubicBezTo>
                    <a:pt x="296" y="151"/>
                    <a:pt x="287" y="156"/>
                    <a:pt x="279" y="161"/>
                  </a:cubicBezTo>
                  <a:cubicBezTo>
                    <a:pt x="267" y="168"/>
                    <a:pt x="259" y="173"/>
                    <a:pt x="253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22538" y="2578100"/>
              <a:ext cx="688975" cy="582613"/>
            </a:xfrm>
            <a:custGeom>
              <a:avLst/>
              <a:gdLst>
                <a:gd name="T0" fmla="*/ 356 w 384"/>
                <a:gd name="T1" fmla="*/ 90 h 324"/>
                <a:gd name="T2" fmla="*/ 383 w 384"/>
                <a:gd name="T3" fmla="*/ 128 h 324"/>
                <a:gd name="T4" fmla="*/ 338 w 384"/>
                <a:gd name="T5" fmla="*/ 20 h 324"/>
                <a:gd name="T6" fmla="*/ 270 w 384"/>
                <a:gd name="T7" fmla="*/ 17 h 324"/>
                <a:gd name="T8" fmla="*/ 170 w 384"/>
                <a:gd name="T9" fmla="*/ 63 h 324"/>
                <a:gd name="T10" fmla="*/ 58 w 384"/>
                <a:gd name="T11" fmla="*/ 123 h 324"/>
                <a:gd name="T12" fmla="*/ 19 w 384"/>
                <a:gd name="T13" fmla="*/ 125 h 324"/>
                <a:gd name="T14" fmla="*/ 4 w 384"/>
                <a:gd name="T15" fmla="*/ 132 h 324"/>
                <a:gd name="T16" fmla="*/ 4 w 384"/>
                <a:gd name="T17" fmla="*/ 133 h 324"/>
                <a:gd name="T18" fmla="*/ 3 w 384"/>
                <a:gd name="T19" fmla="*/ 136 h 324"/>
                <a:gd name="T20" fmla="*/ 2 w 384"/>
                <a:gd name="T21" fmla="*/ 172 h 324"/>
                <a:gd name="T22" fmla="*/ 15 w 384"/>
                <a:gd name="T23" fmla="*/ 192 h 324"/>
                <a:gd name="T24" fmla="*/ 22 w 384"/>
                <a:gd name="T25" fmla="*/ 194 h 324"/>
                <a:gd name="T26" fmla="*/ 58 w 384"/>
                <a:gd name="T27" fmla="*/ 195 h 324"/>
                <a:gd name="T28" fmla="*/ 62 w 384"/>
                <a:gd name="T29" fmla="*/ 240 h 324"/>
                <a:gd name="T30" fmla="*/ 60 w 384"/>
                <a:gd name="T31" fmla="*/ 292 h 324"/>
                <a:gd name="T32" fmla="*/ 68 w 384"/>
                <a:gd name="T33" fmla="*/ 318 h 324"/>
                <a:gd name="T34" fmla="*/ 118 w 384"/>
                <a:gd name="T35" fmla="*/ 305 h 324"/>
                <a:gd name="T36" fmla="*/ 118 w 384"/>
                <a:gd name="T37" fmla="*/ 227 h 324"/>
                <a:gd name="T38" fmla="*/ 190 w 384"/>
                <a:gd name="T39" fmla="*/ 261 h 324"/>
                <a:gd name="T40" fmla="*/ 288 w 384"/>
                <a:gd name="T41" fmla="*/ 310 h 324"/>
                <a:gd name="T42" fmla="*/ 312 w 384"/>
                <a:gd name="T43" fmla="*/ 310 h 324"/>
                <a:gd name="T44" fmla="*/ 380 w 384"/>
                <a:gd name="T45" fmla="*/ 180 h 324"/>
                <a:gd name="T46" fmla="*/ 339 w 384"/>
                <a:gd name="T47" fmla="*/ 272 h 324"/>
                <a:gd name="T48" fmla="*/ 238 w 384"/>
                <a:gd name="T49" fmla="*/ 196 h 324"/>
                <a:gd name="T50" fmla="*/ 272 w 384"/>
                <a:gd name="T51" fmla="*/ 194 h 324"/>
                <a:gd name="T52" fmla="*/ 319 w 384"/>
                <a:gd name="T53" fmla="*/ 148 h 324"/>
                <a:gd name="T54" fmla="*/ 302 w 384"/>
                <a:gd name="T55" fmla="*/ 120 h 324"/>
                <a:gd name="T56" fmla="*/ 267 w 384"/>
                <a:gd name="T57" fmla="*/ 116 h 324"/>
                <a:gd name="T58" fmla="*/ 253 w 384"/>
                <a:gd name="T59" fmla="*/ 71 h 324"/>
                <a:gd name="T60" fmla="*/ 79 w 384"/>
                <a:gd name="T61" fmla="*/ 304 h 324"/>
                <a:gd name="T62" fmla="*/ 77 w 384"/>
                <a:gd name="T63" fmla="*/ 293 h 324"/>
                <a:gd name="T64" fmla="*/ 76 w 384"/>
                <a:gd name="T65" fmla="*/ 239 h 324"/>
                <a:gd name="T66" fmla="*/ 100 w 384"/>
                <a:gd name="T67" fmla="*/ 215 h 324"/>
                <a:gd name="T68" fmla="*/ 98 w 384"/>
                <a:gd name="T69" fmla="*/ 300 h 324"/>
                <a:gd name="T70" fmla="*/ 300 w 384"/>
                <a:gd name="T71" fmla="*/ 137 h 324"/>
                <a:gd name="T72" fmla="*/ 300 w 384"/>
                <a:gd name="T73" fmla="*/ 137 h 324"/>
                <a:gd name="T74" fmla="*/ 292 w 384"/>
                <a:gd name="T75" fmla="*/ 135 h 324"/>
                <a:gd name="T76" fmla="*/ 299 w 384"/>
                <a:gd name="T77" fmla="*/ 137 h 324"/>
                <a:gd name="T78" fmla="*/ 295 w 384"/>
                <a:gd name="T79" fmla="*/ 168 h 324"/>
                <a:gd name="T80" fmla="*/ 238 w 384"/>
                <a:gd name="T81" fmla="*/ 180 h 324"/>
                <a:gd name="T82" fmla="*/ 237 w 384"/>
                <a:gd name="T83" fmla="*/ 179 h 324"/>
                <a:gd name="T84" fmla="*/ 265 w 384"/>
                <a:gd name="T85" fmla="*/ 129 h 324"/>
                <a:gd name="T86" fmla="*/ 218 w 384"/>
                <a:gd name="T87" fmla="*/ 175 h 324"/>
                <a:gd name="T88" fmla="*/ 193 w 384"/>
                <a:gd name="T89" fmla="*/ 248 h 324"/>
                <a:gd name="T90" fmla="*/ 61 w 384"/>
                <a:gd name="T91" fmla="*/ 178 h 324"/>
                <a:gd name="T92" fmla="*/ 20 w 384"/>
                <a:gd name="T93" fmla="*/ 171 h 324"/>
                <a:gd name="T94" fmla="*/ 21 w 384"/>
                <a:gd name="T95" fmla="*/ 144 h 324"/>
                <a:gd name="T96" fmla="*/ 55 w 384"/>
                <a:gd name="T97" fmla="*/ 142 h 324"/>
                <a:gd name="T98" fmla="*/ 72 w 384"/>
                <a:gd name="T99" fmla="*/ 138 h 324"/>
                <a:gd name="T100" fmla="*/ 170 w 384"/>
                <a:gd name="T101" fmla="*/ 86 h 324"/>
                <a:gd name="T102" fmla="*/ 239 w 384"/>
                <a:gd name="T103" fmla="*/ 5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4" h="324">
                  <a:moveTo>
                    <a:pt x="318" y="30"/>
                  </a:moveTo>
                  <a:cubicBezTo>
                    <a:pt x="340" y="44"/>
                    <a:pt x="350" y="71"/>
                    <a:pt x="356" y="90"/>
                  </a:cubicBezTo>
                  <a:cubicBezTo>
                    <a:pt x="362" y="109"/>
                    <a:pt x="364" y="124"/>
                    <a:pt x="365" y="130"/>
                  </a:cubicBezTo>
                  <a:cubicBezTo>
                    <a:pt x="370" y="184"/>
                    <a:pt x="380" y="154"/>
                    <a:pt x="383" y="128"/>
                  </a:cubicBezTo>
                  <a:cubicBezTo>
                    <a:pt x="384" y="125"/>
                    <a:pt x="383" y="112"/>
                    <a:pt x="378" y="92"/>
                  </a:cubicBezTo>
                  <a:cubicBezTo>
                    <a:pt x="373" y="73"/>
                    <a:pt x="365" y="45"/>
                    <a:pt x="338" y="20"/>
                  </a:cubicBezTo>
                  <a:cubicBezTo>
                    <a:pt x="326" y="8"/>
                    <a:pt x="302" y="0"/>
                    <a:pt x="281" y="10"/>
                  </a:cubicBezTo>
                  <a:cubicBezTo>
                    <a:pt x="277" y="12"/>
                    <a:pt x="273" y="14"/>
                    <a:pt x="270" y="17"/>
                  </a:cubicBezTo>
                  <a:cubicBezTo>
                    <a:pt x="269" y="17"/>
                    <a:pt x="268" y="17"/>
                    <a:pt x="267" y="17"/>
                  </a:cubicBezTo>
                  <a:cubicBezTo>
                    <a:pt x="261" y="18"/>
                    <a:pt x="223" y="36"/>
                    <a:pt x="170" y="63"/>
                  </a:cubicBezTo>
                  <a:cubicBezTo>
                    <a:pt x="144" y="77"/>
                    <a:pt x="114" y="93"/>
                    <a:pt x="82" y="11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2"/>
                    <a:pt x="41" y="124"/>
                    <a:pt x="34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9" y="129"/>
                    <a:pt x="20" y="120"/>
                    <a:pt x="4" y="132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" y="150"/>
                    <a:pt x="0" y="160"/>
                    <a:pt x="2" y="172"/>
                  </a:cubicBezTo>
                  <a:cubicBezTo>
                    <a:pt x="3" y="177"/>
                    <a:pt x="5" y="183"/>
                    <a:pt x="11" y="188"/>
                  </a:cubicBezTo>
                  <a:cubicBezTo>
                    <a:pt x="12" y="190"/>
                    <a:pt x="13" y="191"/>
                    <a:pt x="15" y="192"/>
                  </a:cubicBezTo>
                  <a:cubicBezTo>
                    <a:pt x="17" y="192"/>
                    <a:pt x="14" y="192"/>
                    <a:pt x="20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39" y="195"/>
                    <a:pt x="48" y="195"/>
                    <a:pt x="58" y="195"/>
                  </a:cubicBezTo>
                  <a:cubicBezTo>
                    <a:pt x="60" y="195"/>
                    <a:pt x="62" y="196"/>
                    <a:pt x="65" y="197"/>
                  </a:cubicBezTo>
                  <a:cubicBezTo>
                    <a:pt x="64" y="204"/>
                    <a:pt x="63" y="224"/>
                    <a:pt x="62" y="240"/>
                  </a:cubicBezTo>
                  <a:cubicBezTo>
                    <a:pt x="62" y="250"/>
                    <a:pt x="61" y="261"/>
                    <a:pt x="61" y="273"/>
                  </a:cubicBezTo>
                  <a:cubicBezTo>
                    <a:pt x="61" y="279"/>
                    <a:pt x="61" y="285"/>
                    <a:pt x="60" y="292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60" y="308"/>
                    <a:pt x="63" y="315"/>
                    <a:pt x="68" y="318"/>
                  </a:cubicBezTo>
                  <a:cubicBezTo>
                    <a:pt x="77" y="324"/>
                    <a:pt x="86" y="324"/>
                    <a:pt x="94" y="323"/>
                  </a:cubicBezTo>
                  <a:cubicBezTo>
                    <a:pt x="100" y="322"/>
                    <a:pt x="114" y="320"/>
                    <a:pt x="118" y="305"/>
                  </a:cubicBezTo>
                  <a:cubicBezTo>
                    <a:pt x="119" y="291"/>
                    <a:pt x="119" y="280"/>
                    <a:pt x="119" y="269"/>
                  </a:cubicBezTo>
                  <a:cubicBezTo>
                    <a:pt x="119" y="247"/>
                    <a:pt x="119" y="231"/>
                    <a:pt x="118" y="227"/>
                  </a:cubicBezTo>
                  <a:cubicBezTo>
                    <a:pt x="118" y="226"/>
                    <a:pt x="118" y="225"/>
                    <a:pt x="118" y="224"/>
                  </a:cubicBezTo>
                  <a:cubicBezTo>
                    <a:pt x="144" y="238"/>
                    <a:pt x="168" y="250"/>
                    <a:pt x="190" y="261"/>
                  </a:cubicBezTo>
                  <a:cubicBezTo>
                    <a:pt x="240" y="287"/>
                    <a:pt x="274" y="304"/>
                    <a:pt x="274" y="304"/>
                  </a:cubicBezTo>
                  <a:cubicBezTo>
                    <a:pt x="281" y="307"/>
                    <a:pt x="285" y="309"/>
                    <a:pt x="288" y="310"/>
                  </a:cubicBezTo>
                  <a:cubicBezTo>
                    <a:pt x="290" y="310"/>
                    <a:pt x="287" y="311"/>
                    <a:pt x="292" y="310"/>
                  </a:cubicBezTo>
                  <a:cubicBezTo>
                    <a:pt x="299" y="311"/>
                    <a:pt x="306" y="311"/>
                    <a:pt x="312" y="310"/>
                  </a:cubicBezTo>
                  <a:cubicBezTo>
                    <a:pt x="332" y="304"/>
                    <a:pt x="344" y="290"/>
                    <a:pt x="352" y="277"/>
                  </a:cubicBezTo>
                  <a:cubicBezTo>
                    <a:pt x="383" y="222"/>
                    <a:pt x="378" y="179"/>
                    <a:pt x="380" y="180"/>
                  </a:cubicBezTo>
                  <a:cubicBezTo>
                    <a:pt x="381" y="147"/>
                    <a:pt x="377" y="161"/>
                    <a:pt x="371" y="179"/>
                  </a:cubicBezTo>
                  <a:cubicBezTo>
                    <a:pt x="368" y="183"/>
                    <a:pt x="370" y="226"/>
                    <a:pt x="339" y="272"/>
                  </a:cubicBezTo>
                  <a:cubicBezTo>
                    <a:pt x="325" y="296"/>
                    <a:pt x="292" y="308"/>
                    <a:pt x="270" y="279"/>
                  </a:cubicBezTo>
                  <a:cubicBezTo>
                    <a:pt x="252" y="258"/>
                    <a:pt x="243" y="227"/>
                    <a:pt x="238" y="196"/>
                  </a:cubicBezTo>
                  <a:cubicBezTo>
                    <a:pt x="240" y="197"/>
                    <a:pt x="241" y="198"/>
                    <a:pt x="242" y="198"/>
                  </a:cubicBezTo>
                  <a:cubicBezTo>
                    <a:pt x="244" y="199"/>
                    <a:pt x="256" y="197"/>
                    <a:pt x="272" y="194"/>
                  </a:cubicBezTo>
                  <a:cubicBezTo>
                    <a:pt x="282" y="191"/>
                    <a:pt x="289" y="191"/>
                    <a:pt x="303" y="186"/>
                  </a:cubicBezTo>
                  <a:cubicBezTo>
                    <a:pt x="319" y="177"/>
                    <a:pt x="320" y="160"/>
                    <a:pt x="319" y="148"/>
                  </a:cubicBezTo>
                  <a:cubicBezTo>
                    <a:pt x="319" y="142"/>
                    <a:pt x="317" y="136"/>
                    <a:pt x="314" y="129"/>
                  </a:cubicBezTo>
                  <a:cubicBezTo>
                    <a:pt x="312" y="126"/>
                    <a:pt x="309" y="121"/>
                    <a:pt x="302" y="120"/>
                  </a:cubicBezTo>
                  <a:cubicBezTo>
                    <a:pt x="300" y="120"/>
                    <a:pt x="297" y="120"/>
                    <a:pt x="295" y="120"/>
                  </a:cubicBezTo>
                  <a:cubicBezTo>
                    <a:pt x="285" y="118"/>
                    <a:pt x="275" y="117"/>
                    <a:pt x="267" y="116"/>
                  </a:cubicBezTo>
                  <a:cubicBezTo>
                    <a:pt x="254" y="113"/>
                    <a:pt x="244" y="112"/>
                    <a:pt x="241" y="111"/>
                  </a:cubicBezTo>
                  <a:cubicBezTo>
                    <a:pt x="244" y="97"/>
                    <a:pt x="248" y="84"/>
                    <a:pt x="253" y="71"/>
                  </a:cubicBezTo>
                  <a:cubicBezTo>
                    <a:pt x="266" y="39"/>
                    <a:pt x="295" y="15"/>
                    <a:pt x="318" y="30"/>
                  </a:cubicBezTo>
                  <a:close/>
                  <a:moveTo>
                    <a:pt x="79" y="304"/>
                  </a:moveTo>
                  <a:cubicBezTo>
                    <a:pt x="78" y="303"/>
                    <a:pt x="78" y="303"/>
                    <a:pt x="78" y="303"/>
                  </a:cubicBezTo>
                  <a:cubicBezTo>
                    <a:pt x="77" y="301"/>
                    <a:pt x="77" y="296"/>
                    <a:pt x="77" y="293"/>
                  </a:cubicBezTo>
                  <a:cubicBezTo>
                    <a:pt x="77" y="286"/>
                    <a:pt x="77" y="280"/>
                    <a:pt x="77" y="273"/>
                  </a:cubicBezTo>
                  <a:cubicBezTo>
                    <a:pt x="76" y="261"/>
                    <a:pt x="76" y="249"/>
                    <a:pt x="76" y="239"/>
                  </a:cubicBezTo>
                  <a:cubicBezTo>
                    <a:pt x="75" y="225"/>
                    <a:pt x="75" y="210"/>
                    <a:pt x="74" y="202"/>
                  </a:cubicBezTo>
                  <a:cubicBezTo>
                    <a:pt x="83" y="206"/>
                    <a:pt x="92" y="211"/>
                    <a:pt x="100" y="215"/>
                  </a:cubicBezTo>
                  <a:cubicBezTo>
                    <a:pt x="99" y="220"/>
                    <a:pt x="98" y="245"/>
                    <a:pt x="99" y="265"/>
                  </a:cubicBezTo>
                  <a:cubicBezTo>
                    <a:pt x="99" y="275"/>
                    <a:pt x="99" y="288"/>
                    <a:pt x="98" y="300"/>
                  </a:cubicBezTo>
                  <a:cubicBezTo>
                    <a:pt x="104" y="303"/>
                    <a:pt x="86" y="307"/>
                    <a:pt x="79" y="304"/>
                  </a:cubicBezTo>
                  <a:close/>
                  <a:moveTo>
                    <a:pt x="300" y="137"/>
                  </a:moveTo>
                  <a:cubicBezTo>
                    <a:pt x="300" y="137"/>
                    <a:pt x="299" y="137"/>
                    <a:pt x="299" y="137"/>
                  </a:cubicBezTo>
                  <a:cubicBezTo>
                    <a:pt x="299" y="137"/>
                    <a:pt x="300" y="137"/>
                    <a:pt x="300" y="137"/>
                  </a:cubicBezTo>
                  <a:close/>
                  <a:moveTo>
                    <a:pt x="265" y="129"/>
                  </a:moveTo>
                  <a:cubicBezTo>
                    <a:pt x="273" y="131"/>
                    <a:pt x="282" y="133"/>
                    <a:pt x="292" y="135"/>
                  </a:cubicBezTo>
                  <a:cubicBezTo>
                    <a:pt x="294" y="136"/>
                    <a:pt x="296" y="136"/>
                    <a:pt x="298" y="137"/>
                  </a:cubicBezTo>
                  <a:cubicBezTo>
                    <a:pt x="298" y="137"/>
                    <a:pt x="298" y="137"/>
                    <a:pt x="299" y="137"/>
                  </a:cubicBezTo>
                  <a:cubicBezTo>
                    <a:pt x="300" y="139"/>
                    <a:pt x="301" y="144"/>
                    <a:pt x="301" y="148"/>
                  </a:cubicBezTo>
                  <a:cubicBezTo>
                    <a:pt x="302" y="157"/>
                    <a:pt x="299" y="166"/>
                    <a:pt x="295" y="168"/>
                  </a:cubicBezTo>
                  <a:cubicBezTo>
                    <a:pt x="293" y="169"/>
                    <a:pt x="278" y="171"/>
                    <a:pt x="271" y="173"/>
                  </a:cubicBezTo>
                  <a:cubicBezTo>
                    <a:pt x="254" y="176"/>
                    <a:pt x="242" y="179"/>
                    <a:pt x="238" y="180"/>
                  </a:cubicBezTo>
                  <a:cubicBezTo>
                    <a:pt x="238" y="180"/>
                    <a:pt x="237" y="181"/>
                    <a:pt x="237" y="181"/>
                  </a:cubicBezTo>
                  <a:cubicBezTo>
                    <a:pt x="237" y="180"/>
                    <a:pt x="237" y="180"/>
                    <a:pt x="237" y="179"/>
                  </a:cubicBezTo>
                  <a:cubicBezTo>
                    <a:pt x="235" y="160"/>
                    <a:pt x="236" y="140"/>
                    <a:pt x="239" y="121"/>
                  </a:cubicBezTo>
                  <a:cubicBezTo>
                    <a:pt x="243" y="122"/>
                    <a:pt x="252" y="125"/>
                    <a:pt x="265" y="129"/>
                  </a:cubicBezTo>
                  <a:close/>
                  <a:moveTo>
                    <a:pt x="239" y="54"/>
                  </a:moveTo>
                  <a:cubicBezTo>
                    <a:pt x="221" y="91"/>
                    <a:pt x="216" y="134"/>
                    <a:pt x="218" y="175"/>
                  </a:cubicBezTo>
                  <a:cubicBezTo>
                    <a:pt x="221" y="212"/>
                    <a:pt x="230" y="250"/>
                    <a:pt x="251" y="280"/>
                  </a:cubicBezTo>
                  <a:cubicBezTo>
                    <a:pt x="236" y="272"/>
                    <a:pt x="217" y="261"/>
                    <a:pt x="193" y="248"/>
                  </a:cubicBezTo>
                  <a:cubicBezTo>
                    <a:pt x="169" y="235"/>
                    <a:pt x="141" y="220"/>
                    <a:pt x="111" y="203"/>
                  </a:cubicBezTo>
                  <a:cubicBezTo>
                    <a:pt x="94" y="195"/>
                    <a:pt x="86" y="186"/>
                    <a:pt x="61" y="178"/>
                  </a:cubicBezTo>
                  <a:cubicBezTo>
                    <a:pt x="52" y="178"/>
                    <a:pt x="43" y="177"/>
                    <a:pt x="34" y="177"/>
                  </a:cubicBezTo>
                  <a:cubicBezTo>
                    <a:pt x="22" y="176"/>
                    <a:pt x="24" y="178"/>
                    <a:pt x="20" y="171"/>
                  </a:cubicBezTo>
                  <a:cubicBezTo>
                    <a:pt x="18" y="166"/>
                    <a:pt x="19" y="157"/>
                    <a:pt x="20" y="149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72" y="139"/>
                    <a:pt x="68" y="139"/>
                    <a:pt x="72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114" y="115"/>
                    <a:pt x="144" y="100"/>
                    <a:pt x="170" y="86"/>
                  </a:cubicBezTo>
                  <a:cubicBezTo>
                    <a:pt x="199" y="72"/>
                    <a:pt x="223" y="59"/>
                    <a:pt x="242" y="50"/>
                  </a:cubicBezTo>
                  <a:cubicBezTo>
                    <a:pt x="241" y="51"/>
                    <a:pt x="240" y="53"/>
                    <a:pt x="23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6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2"/>
          <p:cNvGrpSpPr/>
          <p:nvPr/>
        </p:nvGrpSpPr>
        <p:grpSpPr>
          <a:xfrm>
            <a:off x="1259632" y="991271"/>
            <a:ext cx="5976664" cy="2941785"/>
            <a:chOff x="590748" y="4019030"/>
            <a:chExt cx="1403350" cy="1300163"/>
          </a:xfrm>
          <a:solidFill>
            <a:schemeClr val="accent1"/>
          </a:solidFill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90748" y="4019030"/>
              <a:ext cx="1403350" cy="1241425"/>
            </a:xfrm>
            <a:custGeom>
              <a:avLst/>
              <a:gdLst>
                <a:gd name="T0" fmla="*/ 567 w 575"/>
                <a:gd name="T1" fmla="*/ 245 h 509"/>
                <a:gd name="T2" fmla="*/ 446 w 575"/>
                <a:gd name="T3" fmla="*/ 279 h 509"/>
                <a:gd name="T4" fmla="*/ 558 w 575"/>
                <a:gd name="T5" fmla="*/ 171 h 509"/>
                <a:gd name="T6" fmla="*/ 564 w 575"/>
                <a:gd name="T7" fmla="*/ 125 h 509"/>
                <a:gd name="T8" fmla="*/ 268 w 575"/>
                <a:gd name="T9" fmla="*/ 277 h 509"/>
                <a:gd name="T10" fmla="*/ 549 w 575"/>
                <a:gd name="T11" fmla="*/ 97 h 509"/>
                <a:gd name="T12" fmla="*/ 506 w 575"/>
                <a:gd name="T13" fmla="*/ 81 h 509"/>
                <a:gd name="T14" fmla="*/ 345 w 575"/>
                <a:gd name="T15" fmla="*/ 128 h 509"/>
                <a:gd name="T16" fmla="*/ 482 w 575"/>
                <a:gd name="T17" fmla="*/ 11 h 509"/>
                <a:gd name="T18" fmla="*/ 223 w 575"/>
                <a:gd name="T19" fmla="*/ 146 h 509"/>
                <a:gd name="T20" fmla="*/ 386 w 575"/>
                <a:gd name="T21" fmla="*/ 7 h 509"/>
                <a:gd name="T22" fmla="*/ 281 w 575"/>
                <a:gd name="T23" fmla="*/ 53 h 509"/>
                <a:gd name="T24" fmla="*/ 269 w 575"/>
                <a:gd name="T25" fmla="*/ 35 h 509"/>
                <a:gd name="T26" fmla="*/ 254 w 575"/>
                <a:gd name="T27" fmla="*/ 12 h 509"/>
                <a:gd name="T28" fmla="*/ 177 w 575"/>
                <a:gd name="T29" fmla="*/ 32 h 509"/>
                <a:gd name="T30" fmla="*/ 173 w 575"/>
                <a:gd name="T31" fmla="*/ 3 h 509"/>
                <a:gd name="T32" fmla="*/ 80 w 575"/>
                <a:gd name="T33" fmla="*/ 12 h 509"/>
                <a:gd name="T34" fmla="*/ 29 w 575"/>
                <a:gd name="T35" fmla="*/ 26 h 509"/>
                <a:gd name="T36" fmla="*/ 30 w 575"/>
                <a:gd name="T37" fmla="*/ 49 h 509"/>
                <a:gd name="T38" fmla="*/ 8 w 575"/>
                <a:gd name="T39" fmla="*/ 108 h 509"/>
                <a:gd name="T40" fmla="*/ 64 w 575"/>
                <a:gd name="T41" fmla="*/ 99 h 509"/>
                <a:gd name="T42" fmla="*/ 5 w 575"/>
                <a:gd name="T43" fmla="*/ 163 h 509"/>
                <a:gd name="T44" fmla="*/ 9 w 575"/>
                <a:gd name="T45" fmla="*/ 203 h 509"/>
                <a:gd name="T46" fmla="*/ 120 w 575"/>
                <a:gd name="T47" fmla="*/ 171 h 509"/>
                <a:gd name="T48" fmla="*/ 15 w 575"/>
                <a:gd name="T49" fmla="*/ 256 h 509"/>
                <a:gd name="T50" fmla="*/ 66 w 575"/>
                <a:gd name="T51" fmla="*/ 263 h 509"/>
                <a:gd name="T52" fmla="*/ 18 w 575"/>
                <a:gd name="T53" fmla="*/ 332 h 509"/>
                <a:gd name="T54" fmla="*/ 429 w 575"/>
                <a:gd name="T55" fmla="*/ 106 h 509"/>
                <a:gd name="T56" fmla="*/ 71 w 575"/>
                <a:gd name="T57" fmla="*/ 329 h 509"/>
                <a:gd name="T58" fmla="*/ 52 w 575"/>
                <a:gd name="T59" fmla="*/ 365 h 509"/>
                <a:gd name="T60" fmla="*/ 208 w 575"/>
                <a:gd name="T61" fmla="*/ 287 h 509"/>
                <a:gd name="T62" fmla="*/ 121 w 575"/>
                <a:gd name="T63" fmla="*/ 380 h 509"/>
                <a:gd name="T64" fmla="*/ 213 w 575"/>
                <a:gd name="T65" fmla="*/ 360 h 509"/>
                <a:gd name="T66" fmla="*/ 369 w 575"/>
                <a:gd name="T67" fmla="*/ 303 h 509"/>
                <a:gd name="T68" fmla="*/ 255 w 575"/>
                <a:gd name="T69" fmla="*/ 404 h 509"/>
                <a:gd name="T70" fmla="*/ 323 w 575"/>
                <a:gd name="T71" fmla="*/ 386 h 509"/>
                <a:gd name="T72" fmla="*/ 272 w 575"/>
                <a:gd name="T73" fmla="*/ 457 h 509"/>
                <a:gd name="T74" fmla="*/ 282 w 575"/>
                <a:gd name="T75" fmla="*/ 507 h 509"/>
                <a:gd name="T76" fmla="*/ 300 w 575"/>
                <a:gd name="T77" fmla="*/ 502 h 509"/>
                <a:gd name="T78" fmla="*/ 301 w 575"/>
                <a:gd name="T79" fmla="*/ 480 h 509"/>
                <a:gd name="T80" fmla="*/ 310 w 575"/>
                <a:gd name="T81" fmla="*/ 425 h 509"/>
                <a:gd name="T82" fmla="*/ 491 w 575"/>
                <a:gd name="T83" fmla="*/ 301 h 509"/>
                <a:gd name="T84" fmla="*/ 433 w 575"/>
                <a:gd name="T85" fmla="*/ 386 h 509"/>
                <a:gd name="T86" fmla="*/ 559 w 575"/>
                <a:gd name="T87" fmla="*/ 318 h 509"/>
                <a:gd name="T88" fmla="*/ 561 w 575"/>
                <a:gd name="T89" fmla="*/ 295 h 509"/>
                <a:gd name="T90" fmla="*/ 553 w 575"/>
                <a:gd name="T91" fmla="*/ 277 h 509"/>
                <a:gd name="T92" fmla="*/ 41 w 575"/>
                <a:gd name="T93" fmla="*/ 29 h 509"/>
                <a:gd name="T94" fmla="*/ 39 w 575"/>
                <a:gd name="T95" fmla="*/ 27 h 509"/>
                <a:gd name="T96" fmla="*/ 30 w 575"/>
                <a:gd name="T97" fmla="*/ 26 h 509"/>
                <a:gd name="T98" fmla="*/ 36 w 575"/>
                <a:gd name="T99" fmla="*/ 26 h 509"/>
                <a:gd name="T100" fmla="*/ 34 w 575"/>
                <a:gd name="T101" fmla="*/ 26 h 509"/>
                <a:gd name="T102" fmla="*/ 41 w 575"/>
                <a:gd name="T103" fmla="*/ 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5" h="509">
                  <a:moveTo>
                    <a:pt x="553" y="277"/>
                  </a:moveTo>
                  <a:cubicBezTo>
                    <a:pt x="569" y="262"/>
                    <a:pt x="575" y="256"/>
                    <a:pt x="569" y="247"/>
                  </a:cubicBezTo>
                  <a:cubicBezTo>
                    <a:pt x="569" y="246"/>
                    <a:pt x="568" y="245"/>
                    <a:pt x="567" y="245"/>
                  </a:cubicBezTo>
                  <a:cubicBezTo>
                    <a:pt x="572" y="239"/>
                    <a:pt x="573" y="235"/>
                    <a:pt x="570" y="229"/>
                  </a:cubicBezTo>
                  <a:cubicBezTo>
                    <a:pt x="568" y="226"/>
                    <a:pt x="565" y="223"/>
                    <a:pt x="561" y="222"/>
                  </a:cubicBezTo>
                  <a:cubicBezTo>
                    <a:pt x="548" y="219"/>
                    <a:pt x="521" y="233"/>
                    <a:pt x="446" y="279"/>
                  </a:cubicBezTo>
                  <a:cubicBezTo>
                    <a:pt x="476" y="258"/>
                    <a:pt x="505" y="239"/>
                    <a:pt x="526" y="224"/>
                  </a:cubicBezTo>
                  <a:cubicBezTo>
                    <a:pt x="564" y="197"/>
                    <a:pt x="574" y="189"/>
                    <a:pt x="567" y="178"/>
                  </a:cubicBezTo>
                  <a:cubicBezTo>
                    <a:pt x="565" y="174"/>
                    <a:pt x="562" y="172"/>
                    <a:pt x="558" y="171"/>
                  </a:cubicBezTo>
                  <a:cubicBezTo>
                    <a:pt x="551" y="169"/>
                    <a:pt x="539" y="172"/>
                    <a:pt x="517" y="184"/>
                  </a:cubicBezTo>
                  <a:cubicBezTo>
                    <a:pt x="532" y="172"/>
                    <a:pt x="543" y="163"/>
                    <a:pt x="551" y="156"/>
                  </a:cubicBezTo>
                  <a:cubicBezTo>
                    <a:pt x="559" y="149"/>
                    <a:pt x="571" y="137"/>
                    <a:pt x="564" y="125"/>
                  </a:cubicBezTo>
                  <a:cubicBezTo>
                    <a:pt x="563" y="122"/>
                    <a:pt x="560" y="120"/>
                    <a:pt x="557" y="119"/>
                  </a:cubicBezTo>
                  <a:cubicBezTo>
                    <a:pt x="549" y="117"/>
                    <a:pt x="548" y="116"/>
                    <a:pt x="326" y="243"/>
                  </a:cubicBezTo>
                  <a:cubicBezTo>
                    <a:pt x="307" y="254"/>
                    <a:pt x="287" y="265"/>
                    <a:pt x="268" y="277"/>
                  </a:cubicBezTo>
                  <a:cubicBezTo>
                    <a:pt x="316" y="245"/>
                    <a:pt x="369" y="212"/>
                    <a:pt x="411" y="186"/>
                  </a:cubicBezTo>
                  <a:cubicBezTo>
                    <a:pt x="451" y="160"/>
                    <a:pt x="489" y="136"/>
                    <a:pt x="516" y="119"/>
                  </a:cubicBezTo>
                  <a:cubicBezTo>
                    <a:pt x="531" y="109"/>
                    <a:pt x="542" y="102"/>
                    <a:pt x="549" y="97"/>
                  </a:cubicBezTo>
                  <a:cubicBezTo>
                    <a:pt x="559" y="90"/>
                    <a:pt x="569" y="82"/>
                    <a:pt x="563" y="72"/>
                  </a:cubicBezTo>
                  <a:cubicBezTo>
                    <a:pt x="561" y="69"/>
                    <a:pt x="558" y="66"/>
                    <a:pt x="554" y="65"/>
                  </a:cubicBezTo>
                  <a:cubicBezTo>
                    <a:pt x="550" y="64"/>
                    <a:pt x="544" y="62"/>
                    <a:pt x="506" y="81"/>
                  </a:cubicBezTo>
                  <a:cubicBezTo>
                    <a:pt x="542" y="54"/>
                    <a:pt x="551" y="41"/>
                    <a:pt x="544" y="29"/>
                  </a:cubicBezTo>
                  <a:cubicBezTo>
                    <a:pt x="542" y="26"/>
                    <a:pt x="540" y="24"/>
                    <a:pt x="536" y="23"/>
                  </a:cubicBezTo>
                  <a:cubicBezTo>
                    <a:pt x="528" y="21"/>
                    <a:pt x="527" y="21"/>
                    <a:pt x="345" y="128"/>
                  </a:cubicBezTo>
                  <a:cubicBezTo>
                    <a:pt x="262" y="177"/>
                    <a:pt x="150" y="244"/>
                    <a:pt x="81" y="281"/>
                  </a:cubicBezTo>
                  <a:cubicBezTo>
                    <a:pt x="169" y="218"/>
                    <a:pt x="353" y="103"/>
                    <a:pt x="478" y="27"/>
                  </a:cubicBezTo>
                  <a:cubicBezTo>
                    <a:pt x="483" y="23"/>
                    <a:pt x="485" y="16"/>
                    <a:pt x="482" y="11"/>
                  </a:cubicBezTo>
                  <a:cubicBezTo>
                    <a:pt x="481" y="8"/>
                    <a:pt x="478" y="6"/>
                    <a:pt x="475" y="5"/>
                  </a:cubicBezTo>
                  <a:cubicBezTo>
                    <a:pt x="467" y="3"/>
                    <a:pt x="465" y="2"/>
                    <a:pt x="306" y="97"/>
                  </a:cubicBezTo>
                  <a:cubicBezTo>
                    <a:pt x="280" y="112"/>
                    <a:pt x="252" y="129"/>
                    <a:pt x="223" y="146"/>
                  </a:cubicBezTo>
                  <a:cubicBezTo>
                    <a:pt x="231" y="141"/>
                    <a:pt x="238" y="135"/>
                    <a:pt x="246" y="130"/>
                  </a:cubicBezTo>
                  <a:cubicBezTo>
                    <a:pt x="289" y="101"/>
                    <a:pt x="322" y="77"/>
                    <a:pt x="345" y="59"/>
                  </a:cubicBezTo>
                  <a:cubicBezTo>
                    <a:pt x="385" y="29"/>
                    <a:pt x="393" y="19"/>
                    <a:pt x="386" y="7"/>
                  </a:cubicBezTo>
                  <a:cubicBezTo>
                    <a:pt x="385" y="5"/>
                    <a:pt x="382" y="3"/>
                    <a:pt x="379" y="2"/>
                  </a:cubicBezTo>
                  <a:cubicBezTo>
                    <a:pt x="374" y="0"/>
                    <a:pt x="374" y="0"/>
                    <a:pt x="344" y="17"/>
                  </a:cubicBezTo>
                  <a:cubicBezTo>
                    <a:pt x="329" y="26"/>
                    <a:pt x="307" y="38"/>
                    <a:pt x="281" y="53"/>
                  </a:cubicBezTo>
                  <a:cubicBezTo>
                    <a:pt x="247" y="72"/>
                    <a:pt x="202" y="98"/>
                    <a:pt x="158" y="122"/>
                  </a:cubicBezTo>
                  <a:cubicBezTo>
                    <a:pt x="193" y="96"/>
                    <a:pt x="220" y="75"/>
                    <a:pt x="240" y="59"/>
                  </a:cubicBezTo>
                  <a:cubicBezTo>
                    <a:pt x="253" y="49"/>
                    <a:pt x="262" y="41"/>
                    <a:pt x="269" y="35"/>
                  </a:cubicBezTo>
                  <a:cubicBezTo>
                    <a:pt x="278" y="27"/>
                    <a:pt x="286" y="20"/>
                    <a:pt x="281" y="10"/>
                  </a:cubicBezTo>
                  <a:cubicBezTo>
                    <a:pt x="279" y="7"/>
                    <a:pt x="277" y="5"/>
                    <a:pt x="273" y="4"/>
                  </a:cubicBezTo>
                  <a:cubicBezTo>
                    <a:pt x="268" y="3"/>
                    <a:pt x="268" y="3"/>
                    <a:pt x="254" y="12"/>
                  </a:cubicBezTo>
                  <a:cubicBezTo>
                    <a:pt x="169" y="65"/>
                    <a:pt x="115" y="98"/>
                    <a:pt x="80" y="117"/>
                  </a:cubicBezTo>
                  <a:cubicBezTo>
                    <a:pt x="103" y="97"/>
                    <a:pt x="130" y="73"/>
                    <a:pt x="151" y="55"/>
                  </a:cubicBezTo>
                  <a:cubicBezTo>
                    <a:pt x="163" y="45"/>
                    <a:pt x="171" y="37"/>
                    <a:pt x="177" y="32"/>
                  </a:cubicBezTo>
                  <a:cubicBezTo>
                    <a:pt x="189" y="22"/>
                    <a:pt x="194" y="16"/>
                    <a:pt x="190" y="8"/>
                  </a:cubicBezTo>
                  <a:cubicBezTo>
                    <a:pt x="188" y="5"/>
                    <a:pt x="185" y="3"/>
                    <a:pt x="182" y="2"/>
                  </a:cubicBezTo>
                  <a:cubicBezTo>
                    <a:pt x="179" y="1"/>
                    <a:pt x="175" y="1"/>
                    <a:pt x="173" y="3"/>
                  </a:cubicBezTo>
                  <a:cubicBezTo>
                    <a:pt x="127" y="32"/>
                    <a:pt x="77" y="61"/>
                    <a:pt x="46" y="78"/>
                  </a:cubicBezTo>
                  <a:cubicBezTo>
                    <a:pt x="49" y="74"/>
                    <a:pt x="52" y="69"/>
                    <a:pt x="54" y="66"/>
                  </a:cubicBezTo>
                  <a:cubicBezTo>
                    <a:pt x="81" y="25"/>
                    <a:pt x="84" y="20"/>
                    <a:pt x="80" y="12"/>
                  </a:cubicBezTo>
                  <a:cubicBezTo>
                    <a:pt x="78" y="9"/>
                    <a:pt x="75" y="7"/>
                    <a:pt x="72" y="6"/>
                  </a:cubicBezTo>
                  <a:cubicBezTo>
                    <a:pt x="66" y="4"/>
                    <a:pt x="63" y="6"/>
                    <a:pt x="38" y="21"/>
                  </a:cubicBezTo>
                  <a:cubicBezTo>
                    <a:pt x="35" y="23"/>
                    <a:pt x="30" y="25"/>
                    <a:pt x="29" y="26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30"/>
                    <a:pt x="19" y="38"/>
                    <a:pt x="22" y="43"/>
                  </a:cubicBezTo>
                  <a:cubicBezTo>
                    <a:pt x="24" y="46"/>
                    <a:pt x="27" y="48"/>
                    <a:pt x="30" y="49"/>
                  </a:cubicBezTo>
                  <a:cubicBezTo>
                    <a:pt x="32" y="50"/>
                    <a:pt x="34" y="5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6" y="95"/>
                    <a:pt x="3" y="100"/>
                    <a:pt x="8" y="108"/>
                  </a:cubicBezTo>
                  <a:cubicBezTo>
                    <a:pt x="9" y="111"/>
                    <a:pt x="12" y="114"/>
                    <a:pt x="16" y="114"/>
                  </a:cubicBezTo>
                  <a:cubicBezTo>
                    <a:pt x="21" y="116"/>
                    <a:pt x="26" y="117"/>
                    <a:pt x="75" y="89"/>
                  </a:cubicBezTo>
                  <a:cubicBezTo>
                    <a:pt x="71" y="93"/>
                    <a:pt x="67" y="96"/>
                    <a:pt x="64" y="99"/>
                  </a:cubicBezTo>
                  <a:cubicBezTo>
                    <a:pt x="48" y="112"/>
                    <a:pt x="34" y="125"/>
                    <a:pt x="24" y="134"/>
                  </a:cubicBezTo>
                  <a:cubicBezTo>
                    <a:pt x="19" y="138"/>
                    <a:pt x="15" y="142"/>
                    <a:pt x="12" y="144"/>
                  </a:cubicBezTo>
                  <a:cubicBezTo>
                    <a:pt x="7" y="149"/>
                    <a:pt x="0" y="154"/>
                    <a:pt x="5" y="163"/>
                  </a:cubicBezTo>
                  <a:cubicBezTo>
                    <a:pt x="7" y="166"/>
                    <a:pt x="10" y="169"/>
                    <a:pt x="14" y="170"/>
                  </a:cubicBezTo>
                  <a:cubicBezTo>
                    <a:pt x="20" y="171"/>
                    <a:pt x="30" y="174"/>
                    <a:pt x="116" y="124"/>
                  </a:cubicBezTo>
                  <a:cubicBezTo>
                    <a:pt x="79" y="152"/>
                    <a:pt x="41" y="180"/>
                    <a:pt x="9" y="203"/>
                  </a:cubicBezTo>
                  <a:cubicBezTo>
                    <a:pt x="4" y="206"/>
                    <a:pt x="3" y="213"/>
                    <a:pt x="6" y="218"/>
                  </a:cubicBezTo>
                  <a:cubicBezTo>
                    <a:pt x="7" y="221"/>
                    <a:pt x="10" y="223"/>
                    <a:pt x="13" y="224"/>
                  </a:cubicBezTo>
                  <a:cubicBezTo>
                    <a:pt x="20" y="226"/>
                    <a:pt x="21" y="226"/>
                    <a:pt x="120" y="171"/>
                  </a:cubicBezTo>
                  <a:cubicBezTo>
                    <a:pt x="161" y="148"/>
                    <a:pt x="209" y="121"/>
                    <a:pt x="252" y="97"/>
                  </a:cubicBezTo>
                  <a:cubicBezTo>
                    <a:pt x="202" y="131"/>
                    <a:pt x="132" y="179"/>
                    <a:pt x="31" y="245"/>
                  </a:cubicBezTo>
                  <a:cubicBezTo>
                    <a:pt x="24" y="249"/>
                    <a:pt x="18" y="253"/>
                    <a:pt x="15" y="256"/>
                  </a:cubicBezTo>
                  <a:cubicBezTo>
                    <a:pt x="8" y="260"/>
                    <a:pt x="0" y="265"/>
                    <a:pt x="5" y="275"/>
                  </a:cubicBezTo>
                  <a:cubicBezTo>
                    <a:pt x="7" y="278"/>
                    <a:pt x="10" y="281"/>
                    <a:pt x="13" y="282"/>
                  </a:cubicBezTo>
                  <a:cubicBezTo>
                    <a:pt x="18" y="283"/>
                    <a:pt x="24" y="284"/>
                    <a:pt x="66" y="263"/>
                  </a:cubicBezTo>
                  <a:cubicBezTo>
                    <a:pt x="50" y="274"/>
                    <a:pt x="37" y="284"/>
                    <a:pt x="28" y="291"/>
                  </a:cubicBezTo>
                  <a:cubicBezTo>
                    <a:pt x="14" y="303"/>
                    <a:pt x="3" y="314"/>
                    <a:pt x="10" y="325"/>
                  </a:cubicBezTo>
                  <a:cubicBezTo>
                    <a:pt x="12" y="329"/>
                    <a:pt x="14" y="331"/>
                    <a:pt x="18" y="332"/>
                  </a:cubicBezTo>
                  <a:cubicBezTo>
                    <a:pt x="25" y="334"/>
                    <a:pt x="33" y="336"/>
                    <a:pt x="145" y="273"/>
                  </a:cubicBezTo>
                  <a:cubicBezTo>
                    <a:pt x="208" y="237"/>
                    <a:pt x="287" y="190"/>
                    <a:pt x="357" y="149"/>
                  </a:cubicBezTo>
                  <a:cubicBezTo>
                    <a:pt x="382" y="134"/>
                    <a:pt x="406" y="120"/>
                    <a:pt x="429" y="106"/>
                  </a:cubicBezTo>
                  <a:cubicBezTo>
                    <a:pt x="413" y="117"/>
                    <a:pt x="394" y="129"/>
                    <a:pt x="372" y="144"/>
                  </a:cubicBezTo>
                  <a:cubicBezTo>
                    <a:pt x="291" y="196"/>
                    <a:pt x="194" y="254"/>
                    <a:pt x="129" y="293"/>
                  </a:cubicBezTo>
                  <a:cubicBezTo>
                    <a:pt x="105" y="308"/>
                    <a:pt x="85" y="320"/>
                    <a:pt x="71" y="329"/>
                  </a:cubicBezTo>
                  <a:cubicBezTo>
                    <a:pt x="63" y="334"/>
                    <a:pt x="58" y="337"/>
                    <a:pt x="54" y="339"/>
                  </a:cubicBezTo>
                  <a:cubicBezTo>
                    <a:pt x="48" y="343"/>
                    <a:pt x="39" y="349"/>
                    <a:pt x="44" y="359"/>
                  </a:cubicBezTo>
                  <a:cubicBezTo>
                    <a:pt x="46" y="362"/>
                    <a:pt x="49" y="364"/>
                    <a:pt x="52" y="365"/>
                  </a:cubicBezTo>
                  <a:cubicBezTo>
                    <a:pt x="60" y="367"/>
                    <a:pt x="61" y="368"/>
                    <a:pt x="217" y="275"/>
                  </a:cubicBezTo>
                  <a:cubicBezTo>
                    <a:pt x="254" y="253"/>
                    <a:pt x="298" y="226"/>
                    <a:pt x="343" y="200"/>
                  </a:cubicBezTo>
                  <a:cubicBezTo>
                    <a:pt x="295" y="230"/>
                    <a:pt x="247" y="261"/>
                    <a:pt x="208" y="287"/>
                  </a:cubicBezTo>
                  <a:cubicBezTo>
                    <a:pt x="177" y="307"/>
                    <a:pt x="155" y="323"/>
                    <a:pt x="140" y="335"/>
                  </a:cubicBezTo>
                  <a:cubicBezTo>
                    <a:pt x="120" y="350"/>
                    <a:pt x="107" y="362"/>
                    <a:pt x="114" y="375"/>
                  </a:cubicBezTo>
                  <a:cubicBezTo>
                    <a:pt x="115" y="377"/>
                    <a:pt x="118" y="379"/>
                    <a:pt x="121" y="380"/>
                  </a:cubicBezTo>
                  <a:cubicBezTo>
                    <a:pt x="129" y="382"/>
                    <a:pt x="130" y="383"/>
                    <a:pt x="338" y="264"/>
                  </a:cubicBezTo>
                  <a:cubicBezTo>
                    <a:pt x="382" y="239"/>
                    <a:pt x="431" y="211"/>
                    <a:pt x="472" y="188"/>
                  </a:cubicBezTo>
                  <a:cubicBezTo>
                    <a:pt x="407" y="234"/>
                    <a:pt x="308" y="300"/>
                    <a:pt x="213" y="360"/>
                  </a:cubicBezTo>
                  <a:cubicBezTo>
                    <a:pt x="207" y="364"/>
                    <a:pt x="205" y="371"/>
                    <a:pt x="208" y="376"/>
                  </a:cubicBezTo>
                  <a:cubicBezTo>
                    <a:pt x="210" y="380"/>
                    <a:pt x="214" y="382"/>
                    <a:pt x="218" y="383"/>
                  </a:cubicBezTo>
                  <a:cubicBezTo>
                    <a:pt x="232" y="387"/>
                    <a:pt x="264" y="369"/>
                    <a:pt x="369" y="303"/>
                  </a:cubicBezTo>
                  <a:cubicBezTo>
                    <a:pt x="347" y="318"/>
                    <a:pt x="326" y="332"/>
                    <a:pt x="309" y="345"/>
                  </a:cubicBezTo>
                  <a:cubicBezTo>
                    <a:pt x="292" y="357"/>
                    <a:pt x="279" y="367"/>
                    <a:pt x="270" y="374"/>
                  </a:cubicBezTo>
                  <a:cubicBezTo>
                    <a:pt x="261" y="382"/>
                    <a:pt x="249" y="392"/>
                    <a:pt x="255" y="404"/>
                  </a:cubicBezTo>
                  <a:cubicBezTo>
                    <a:pt x="257" y="407"/>
                    <a:pt x="260" y="409"/>
                    <a:pt x="263" y="410"/>
                  </a:cubicBezTo>
                  <a:cubicBezTo>
                    <a:pt x="272" y="412"/>
                    <a:pt x="287" y="406"/>
                    <a:pt x="347" y="369"/>
                  </a:cubicBezTo>
                  <a:cubicBezTo>
                    <a:pt x="339" y="375"/>
                    <a:pt x="331" y="380"/>
                    <a:pt x="323" y="386"/>
                  </a:cubicBezTo>
                  <a:cubicBezTo>
                    <a:pt x="304" y="400"/>
                    <a:pt x="290" y="411"/>
                    <a:pt x="280" y="419"/>
                  </a:cubicBezTo>
                  <a:cubicBezTo>
                    <a:pt x="271" y="427"/>
                    <a:pt x="258" y="439"/>
                    <a:pt x="264" y="451"/>
                  </a:cubicBezTo>
                  <a:cubicBezTo>
                    <a:pt x="266" y="454"/>
                    <a:pt x="269" y="456"/>
                    <a:pt x="272" y="457"/>
                  </a:cubicBezTo>
                  <a:cubicBezTo>
                    <a:pt x="275" y="458"/>
                    <a:pt x="276" y="458"/>
                    <a:pt x="282" y="455"/>
                  </a:cubicBezTo>
                  <a:cubicBezTo>
                    <a:pt x="272" y="496"/>
                    <a:pt x="272" y="497"/>
                    <a:pt x="275" y="502"/>
                  </a:cubicBezTo>
                  <a:cubicBezTo>
                    <a:pt x="276" y="505"/>
                    <a:pt x="279" y="507"/>
                    <a:pt x="282" y="507"/>
                  </a:cubicBezTo>
                  <a:cubicBezTo>
                    <a:pt x="286" y="509"/>
                    <a:pt x="289" y="508"/>
                    <a:pt x="293" y="505"/>
                  </a:cubicBezTo>
                  <a:cubicBezTo>
                    <a:pt x="294" y="505"/>
                    <a:pt x="296" y="504"/>
                    <a:pt x="297" y="503"/>
                  </a:cubicBezTo>
                  <a:cubicBezTo>
                    <a:pt x="298" y="502"/>
                    <a:pt x="299" y="502"/>
                    <a:pt x="300" y="502"/>
                  </a:cubicBezTo>
                  <a:cubicBezTo>
                    <a:pt x="300" y="501"/>
                    <a:pt x="300" y="501"/>
                    <a:pt x="301" y="501"/>
                  </a:cubicBezTo>
                  <a:cubicBezTo>
                    <a:pt x="307" y="498"/>
                    <a:pt x="309" y="491"/>
                    <a:pt x="305" y="485"/>
                  </a:cubicBezTo>
                  <a:cubicBezTo>
                    <a:pt x="304" y="483"/>
                    <a:pt x="303" y="481"/>
                    <a:pt x="301" y="480"/>
                  </a:cubicBezTo>
                  <a:cubicBezTo>
                    <a:pt x="303" y="471"/>
                    <a:pt x="306" y="458"/>
                    <a:pt x="310" y="442"/>
                  </a:cubicBezTo>
                  <a:cubicBezTo>
                    <a:pt x="313" y="431"/>
                    <a:pt x="313" y="430"/>
                    <a:pt x="311" y="426"/>
                  </a:cubicBezTo>
                  <a:cubicBezTo>
                    <a:pt x="311" y="426"/>
                    <a:pt x="311" y="425"/>
                    <a:pt x="310" y="425"/>
                  </a:cubicBezTo>
                  <a:cubicBezTo>
                    <a:pt x="346" y="397"/>
                    <a:pt x="414" y="352"/>
                    <a:pt x="459" y="322"/>
                  </a:cubicBezTo>
                  <a:cubicBezTo>
                    <a:pt x="465" y="318"/>
                    <a:pt x="472" y="313"/>
                    <a:pt x="478" y="309"/>
                  </a:cubicBezTo>
                  <a:cubicBezTo>
                    <a:pt x="483" y="306"/>
                    <a:pt x="487" y="304"/>
                    <a:pt x="491" y="301"/>
                  </a:cubicBezTo>
                  <a:cubicBezTo>
                    <a:pt x="476" y="315"/>
                    <a:pt x="462" y="329"/>
                    <a:pt x="450" y="340"/>
                  </a:cubicBezTo>
                  <a:cubicBezTo>
                    <a:pt x="427" y="362"/>
                    <a:pt x="420" y="370"/>
                    <a:pt x="425" y="380"/>
                  </a:cubicBezTo>
                  <a:cubicBezTo>
                    <a:pt x="427" y="383"/>
                    <a:pt x="430" y="385"/>
                    <a:pt x="433" y="386"/>
                  </a:cubicBezTo>
                  <a:cubicBezTo>
                    <a:pt x="437" y="387"/>
                    <a:pt x="439" y="388"/>
                    <a:pt x="454" y="379"/>
                  </a:cubicBezTo>
                  <a:cubicBezTo>
                    <a:pt x="463" y="374"/>
                    <a:pt x="476" y="366"/>
                    <a:pt x="498" y="353"/>
                  </a:cubicBezTo>
                  <a:cubicBezTo>
                    <a:pt x="519" y="341"/>
                    <a:pt x="551" y="322"/>
                    <a:pt x="559" y="318"/>
                  </a:cubicBezTo>
                  <a:cubicBezTo>
                    <a:pt x="561" y="318"/>
                    <a:pt x="563" y="318"/>
                    <a:pt x="564" y="317"/>
                  </a:cubicBezTo>
                  <a:cubicBezTo>
                    <a:pt x="570" y="314"/>
                    <a:pt x="572" y="306"/>
                    <a:pt x="569" y="300"/>
                  </a:cubicBezTo>
                  <a:cubicBezTo>
                    <a:pt x="567" y="298"/>
                    <a:pt x="564" y="295"/>
                    <a:pt x="561" y="295"/>
                  </a:cubicBezTo>
                  <a:cubicBezTo>
                    <a:pt x="555" y="293"/>
                    <a:pt x="554" y="293"/>
                    <a:pt x="505" y="321"/>
                  </a:cubicBezTo>
                  <a:cubicBezTo>
                    <a:pt x="509" y="317"/>
                    <a:pt x="513" y="314"/>
                    <a:pt x="517" y="310"/>
                  </a:cubicBezTo>
                  <a:cubicBezTo>
                    <a:pt x="531" y="298"/>
                    <a:pt x="543" y="286"/>
                    <a:pt x="553" y="277"/>
                  </a:cubicBezTo>
                  <a:close/>
                  <a:moveTo>
                    <a:pt x="41" y="29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9"/>
                  </a:cubicBezTo>
                  <a:close/>
                  <a:moveTo>
                    <a:pt x="39" y="27"/>
                  </a:move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lose/>
                  <a:moveTo>
                    <a:pt x="30" y="26"/>
                  </a:moveTo>
                  <a:cubicBezTo>
                    <a:pt x="31" y="26"/>
                    <a:pt x="32" y="26"/>
                    <a:pt x="34" y="26"/>
                  </a:cubicBezTo>
                  <a:cubicBezTo>
                    <a:pt x="32" y="26"/>
                    <a:pt x="31" y="26"/>
                    <a:pt x="30" y="26"/>
                  </a:cubicBezTo>
                  <a:close/>
                  <a:moveTo>
                    <a:pt x="36" y="26"/>
                  </a:moveTo>
                  <a:cubicBezTo>
                    <a:pt x="36" y="26"/>
                    <a:pt x="37" y="26"/>
                    <a:pt x="37" y="27"/>
                  </a:cubicBezTo>
                  <a:cubicBezTo>
                    <a:pt x="37" y="26"/>
                    <a:pt x="36" y="26"/>
                    <a:pt x="36" y="26"/>
                  </a:cubicBezTo>
                  <a:close/>
                  <a:moveTo>
                    <a:pt x="34" y="26"/>
                  </a:moveTo>
                  <a:cubicBezTo>
                    <a:pt x="34" y="26"/>
                    <a:pt x="35" y="26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lose/>
                  <a:moveTo>
                    <a:pt x="41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 err="1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98685" y="4020618"/>
              <a:ext cx="1395413" cy="1298575"/>
            </a:xfrm>
            <a:custGeom>
              <a:avLst/>
              <a:gdLst>
                <a:gd name="T0" fmla="*/ 542 w 572"/>
                <a:gd name="T1" fmla="*/ 22 h 532"/>
                <a:gd name="T2" fmla="*/ 421 w 572"/>
                <a:gd name="T3" fmla="*/ 0 h 532"/>
                <a:gd name="T4" fmla="*/ 89 w 572"/>
                <a:gd name="T5" fmla="*/ 1 h 532"/>
                <a:gd name="T6" fmla="*/ 0 w 572"/>
                <a:gd name="T7" fmla="*/ 84 h 532"/>
                <a:gd name="T8" fmla="*/ 1 w 572"/>
                <a:gd name="T9" fmla="*/ 292 h 532"/>
                <a:gd name="T10" fmla="*/ 83 w 572"/>
                <a:gd name="T11" fmla="*/ 382 h 532"/>
                <a:gd name="T12" fmla="*/ 250 w 572"/>
                <a:gd name="T13" fmla="*/ 381 h 532"/>
                <a:gd name="T14" fmla="*/ 252 w 572"/>
                <a:gd name="T15" fmla="*/ 402 h 532"/>
                <a:gd name="T16" fmla="*/ 278 w 572"/>
                <a:gd name="T17" fmla="*/ 510 h 532"/>
                <a:gd name="T18" fmla="*/ 287 w 572"/>
                <a:gd name="T19" fmla="*/ 530 h 532"/>
                <a:gd name="T20" fmla="*/ 298 w 572"/>
                <a:gd name="T21" fmla="*/ 515 h 532"/>
                <a:gd name="T22" fmla="*/ 314 w 572"/>
                <a:gd name="T23" fmla="*/ 419 h 532"/>
                <a:gd name="T24" fmla="*/ 325 w 572"/>
                <a:gd name="T25" fmla="*/ 380 h 532"/>
                <a:gd name="T26" fmla="*/ 329 w 572"/>
                <a:gd name="T27" fmla="*/ 380 h 532"/>
                <a:gd name="T28" fmla="*/ 389 w 572"/>
                <a:gd name="T29" fmla="*/ 380 h 532"/>
                <a:gd name="T30" fmla="*/ 546 w 572"/>
                <a:gd name="T31" fmla="*/ 350 h 532"/>
                <a:gd name="T32" fmla="*/ 562 w 572"/>
                <a:gd name="T33" fmla="*/ 299 h 532"/>
                <a:gd name="T34" fmla="*/ 465 w 572"/>
                <a:gd name="T35" fmla="*/ 369 h 532"/>
                <a:gd name="T36" fmla="*/ 325 w 572"/>
                <a:gd name="T37" fmla="*/ 368 h 532"/>
                <a:gd name="T38" fmla="*/ 315 w 572"/>
                <a:gd name="T39" fmla="*/ 373 h 532"/>
                <a:gd name="T40" fmla="*/ 315 w 572"/>
                <a:gd name="T41" fmla="*/ 374 h 532"/>
                <a:gd name="T42" fmla="*/ 312 w 572"/>
                <a:gd name="T43" fmla="*/ 383 h 532"/>
                <a:gd name="T44" fmla="*/ 299 w 572"/>
                <a:gd name="T45" fmla="*/ 425 h 532"/>
                <a:gd name="T46" fmla="*/ 287 w 572"/>
                <a:gd name="T47" fmla="*/ 492 h 532"/>
                <a:gd name="T48" fmla="*/ 266 w 572"/>
                <a:gd name="T49" fmla="*/ 399 h 532"/>
                <a:gd name="T50" fmla="*/ 264 w 572"/>
                <a:gd name="T51" fmla="*/ 377 h 532"/>
                <a:gd name="T52" fmla="*/ 255 w 572"/>
                <a:gd name="T53" fmla="*/ 367 h 532"/>
                <a:gd name="T54" fmla="*/ 253 w 572"/>
                <a:gd name="T55" fmla="*/ 367 h 532"/>
                <a:gd name="T56" fmla="*/ 90 w 572"/>
                <a:gd name="T57" fmla="*/ 366 h 532"/>
                <a:gd name="T58" fmla="*/ 17 w 572"/>
                <a:gd name="T59" fmla="*/ 265 h 532"/>
                <a:gd name="T60" fmla="*/ 103 w 572"/>
                <a:gd name="T61" fmla="*/ 19 h 532"/>
                <a:gd name="T62" fmla="*/ 453 w 572"/>
                <a:gd name="T63" fmla="*/ 20 h 532"/>
                <a:gd name="T64" fmla="*/ 552 w 572"/>
                <a:gd name="T65" fmla="*/ 93 h 532"/>
                <a:gd name="T66" fmla="*/ 569 w 572"/>
                <a:gd name="T67" fmla="*/ 213 h 532"/>
                <a:gd name="T68" fmla="*/ 569 w 572"/>
                <a:gd name="T69" fmla="*/ 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2" h="532">
                  <a:moveTo>
                    <a:pt x="569" y="71"/>
                  </a:moveTo>
                  <a:cubicBezTo>
                    <a:pt x="566" y="53"/>
                    <a:pt x="557" y="35"/>
                    <a:pt x="542" y="22"/>
                  </a:cubicBezTo>
                  <a:cubicBezTo>
                    <a:pt x="527" y="9"/>
                    <a:pt x="505" y="0"/>
                    <a:pt x="483" y="0"/>
                  </a:cubicBezTo>
                  <a:cubicBezTo>
                    <a:pt x="463" y="0"/>
                    <a:pt x="442" y="0"/>
                    <a:pt x="421" y="0"/>
                  </a:cubicBezTo>
                  <a:cubicBezTo>
                    <a:pt x="334" y="0"/>
                    <a:pt x="235" y="1"/>
                    <a:pt x="12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75" y="1"/>
                    <a:pt x="60" y="4"/>
                    <a:pt x="46" y="11"/>
                  </a:cubicBezTo>
                  <a:cubicBezTo>
                    <a:pt x="20" y="24"/>
                    <a:pt x="0" y="53"/>
                    <a:pt x="0" y="84"/>
                  </a:cubicBezTo>
                  <a:cubicBezTo>
                    <a:pt x="0" y="140"/>
                    <a:pt x="0" y="195"/>
                    <a:pt x="0" y="251"/>
                  </a:cubicBezTo>
                  <a:cubicBezTo>
                    <a:pt x="1" y="292"/>
                    <a:pt x="1" y="292"/>
                    <a:pt x="1" y="292"/>
                  </a:cubicBezTo>
                  <a:cubicBezTo>
                    <a:pt x="0" y="307"/>
                    <a:pt x="3" y="323"/>
                    <a:pt x="10" y="336"/>
                  </a:cubicBezTo>
                  <a:cubicBezTo>
                    <a:pt x="24" y="363"/>
                    <a:pt x="53" y="382"/>
                    <a:pt x="83" y="382"/>
                  </a:cubicBezTo>
                  <a:cubicBezTo>
                    <a:pt x="138" y="382"/>
                    <a:pt x="191" y="382"/>
                    <a:pt x="243" y="381"/>
                  </a:cubicBezTo>
                  <a:cubicBezTo>
                    <a:pt x="250" y="381"/>
                    <a:pt x="250" y="381"/>
                    <a:pt x="250" y="381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52" y="402"/>
                    <a:pt x="252" y="402"/>
                    <a:pt x="252" y="402"/>
                  </a:cubicBezTo>
                  <a:cubicBezTo>
                    <a:pt x="254" y="414"/>
                    <a:pt x="256" y="427"/>
                    <a:pt x="259" y="439"/>
                  </a:cubicBezTo>
                  <a:cubicBezTo>
                    <a:pt x="264" y="464"/>
                    <a:pt x="270" y="488"/>
                    <a:pt x="278" y="510"/>
                  </a:cubicBezTo>
                  <a:cubicBezTo>
                    <a:pt x="280" y="515"/>
                    <a:pt x="282" y="520"/>
                    <a:pt x="284" y="524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91" y="532"/>
                    <a:pt x="298" y="529"/>
                    <a:pt x="298" y="528"/>
                  </a:cubicBezTo>
                  <a:cubicBezTo>
                    <a:pt x="298" y="515"/>
                    <a:pt x="298" y="515"/>
                    <a:pt x="298" y="515"/>
                  </a:cubicBezTo>
                  <a:cubicBezTo>
                    <a:pt x="298" y="504"/>
                    <a:pt x="299" y="493"/>
                    <a:pt x="301" y="482"/>
                  </a:cubicBezTo>
                  <a:cubicBezTo>
                    <a:pt x="304" y="460"/>
                    <a:pt x="308" y="439"/>
                    <a:pt x="314" y="419"/>
                  </a:cubicBezTo>
                  <a:cubicBezTo>
                    <a:pt x="316" y="409"/>
                    <a:pt x="319" y="400"/>
                    <a:pt x="322" y="390"/>
                  </a:cubicBezTo>
                  <a:cubicBezTo>
                    <a:pt x="323" y="387"/>
                    <a:pt x="324" y="383"/>
                    <a:pt x="325" y="380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55" y="380"/>
                    <a:pt x="373" y="380"/>
                    <a:pt x="389" y="380"/>
                  </a:cubicBezTo>
                  <a:cubicBezTo>
                    <a:pt x="423" y="379"/>
                    <a:pt x="452" y="379"/>
                    <a:pt x="476" y="379"/>
                  </a:cubicBezTo>
                  <a:cubicBezTo>
                    <a:pt x="528" y="381"/>
                    <a:pt x="546" y="348"/>
                    <a:pt x="546" y="350"/>
                  </a:cubicBezTo>
                  <a:cubicBezTo>
                    <a:pt x="561" y="332"/>
                    <a:pt x="563" y="315"/>
                    <a:pt x="564" y="307"/>
                  </a:cubicBezTo>
                  <a:cubicBezTo>
                    <a:pt x="564" y="299"/>
                    <a:pt x="563" y="297"/>
                    <a:pt x="562" y="299"/>
                  </a:cubicBezTo>
                  <a:cubicBezTo>
                    <a:pt x="561" y="304"/>
                    <a:pt x="557" y="328"/>
                    <a:pt x="539" y="345"/>
                  </a:cubicBezTo>
                  <a:cubicBezTo>
                    <a:pt x="536" y="348"/>
                    <a:pt x="515" y="375"/>
                    <a:pt x="465" y="369"/>
                  </a:cubicBezTo>
                  <a:cubicBezTo>
                    <a:pt x="440" y="369"/>
                    <a:pt x="411" y="368"/>
                    <a:pt x="378" y="368"/>
                  </a:cubicBezTo>
                  <a:cubicBezTo>
                    <a:pt x="361" y="368"/>
                    <a:pt x="344" y="368"/>
                    <a:pt x="325" y="368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9" y="368"/>
                    <a:pt x="316" y="370"/>
                    <a:pt x="315" y="373"/>
                  </a:cubicBezTo>
                  <a:cubicBezTo>
                    <a:pt x="315" y="373"/>
                    <a:pt x="315" y="373"/>
                    <a:pt x="315" y="373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4" y="376"/>
                    <a:pt x="314" y="376"/>
                    <a:pt x="314" y="376"/>
                  </a:cubicBezTo>
                  <a:cubicBezTo>
                    <a:pt x="312" y="383"/>
                    <a:pt x="312" y="383"/>
                    <a:pt x="312" y="383"/>
                  </a:cubicBezTo>
                  <a:cubicBezTo>
                    <a:pt x="307" y="396"/>
                    <a:pt x="307" y="396"/>
                    <a:pt x="307" y="396"/>
                  </a:cubicBezTo>
                  <a:cubicBezTo>
                    <a:pt x="304" y="406"/>
                    <a:pt x="302" y="415"/>
                    <a:pt x="299" y="425"/>
                  </a:cubicBezTo>
                  <a:cubicBezTo>
                    <a:pt x="294" y="445"/>
                    <a:pt x="290" y="465"/>
                    <a:pt x="287" y="487"/>
                  </a:cubicBezTo>
                  <a:cubicBezTo>
                    <a:pt x="287" y="489"/>
                    <a:pt x="287" y="490"/>
                    <a:pt x="287" y="492"/>
                  </a:cubicBezTo>
                  <a:cubicBezTo>
                    <a:pt x="281" y="473"/>
                    <a:pt x="276" y="454"/>
                    <a:pt x="272" y="435"/>
                  </a:cubicBezTo>
                  <a:cubicBezTo>
                    <a:pt x="270" y="423"/>
                    <a:pt x="268" y="411"/>
                    <a:pt x="266" y="399"/>
                  </a:cubicBezTo>
                  <a:cubicBezTo>
                    <a:pt x="264" y="381"/>
                    <a:pt x="264" y="381"/>
                    <a:pt x="264" y="381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4" y="375"/>
                    <a:pt x="264" y="375"/>
                    <a:pt x="264" y="375"/>
                  </a:cubicBezTo>
                  <a:cubicBezTo>
                    <a:pt x="263" y="371"/>
                    <a:pt x="258" y="366"/>
                    <a:pt x="255" y="367"/>
                  </a:cubicBezTo>
                  <a:cubicBezTo>
                    <a:pt x="254" y="367"/>
                    <a:pt x="254" y="367"/>
                    <a:pt x="254" y="367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194" y="366"/>
                    <a:pt x="143" y="366"/>
                    <a:pt x="90" y="366"/>
                  </a:cubicBezTo>
                  <a:cubicBezTo>
                    <a:pt x="66" y="368"/>
                    <a:pt x="43" y="357"/>
                    <a:pt x="30" y="337"/>
                  </a:cubicBezTo>
                  <a:cubicBezTo>
                    <a:pt x="15" y="318"/>
                    <a:pt x="17" y="293"/>
                    <a:pt x="17" y="265"/>
                  </a:cubicBezTo>
                  <a:cubicBezTo>
                    <a:pt x="17" y="212"/>
                    <a:pt x="18" y="158"/>
                    <a:pt x="18" y="105"/>
                  </a:cubicBezTo>
                  <a:cubicBezTo>
                    <a:pt x="9" y="52"/>
                    <a:pt x="52" y="11"/>
                    <a:pt x="103" y="19"/>
                  </a:cubicBezTo>
                  <a:cubicBezTo>
                    <a:pt x="206" y="20"/>
                    <a:pt x="303" y="20"/>
                    <a:pt x="390" y="20"/>
                  </a:cubicBezTo>
                  <a:cubicBezTo>
                    <a:pt x="412" y="20"/>
                    <a:pt x="433" y="20"/>
                    <a:pt x="453" y="20"/>
                  </a:cubicBezTo>
                  <a:cubicBezTo>
                    <a:pt x="474" y="20"/>
                    <a:pt x="493" y="18"/>
                    <a:pt x="507" y="24"/>
                  </a:cubicBezTo>
                  <a:cubicBezTo>
                    <a:pt x="539" y="35"/>
                    <a:pt x="554" y="66"/>
                    <a:pt x="552" y="93"/>
                  </a:cubicBezTo>
                  <a:cubicBezTo>
                    <a:pt x="552" y="152"/>
                    <a:pt x="552" y="194"/>
                    <a:pt x="552" y="213"/>
                  </a:cubicBezTo>
                  <a:cubicBezTo>
                    <a:pt x="554" y="367"/>
                    <a:pt x="564" y="277"/>
                    <a:pt x="569" y="213"/>
                  </a:cubicBezTo>
                  <a:cubicBezTo>
                    <a:pt x="570" y="205"/>
                    <a:pt x="570" y="171"/>
                    <a:pt x="571" y="117"/>
                  </a:cubicBezTo>
                  <a:cubicBezTo>
                    <a:pt x="570" y="103"/>
                    <a:pt x="572" y="89"/>
                    <a:pt x="56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How can YOU start with KIVA and the DNN Team </a:t>
              </a:r>
              <a:r>
                <a:rPr lang="en-GB" sz="4000" b="1" dirty="0" smtClean="0">
                  <a:solidFill>
                    <a:schemeClr val="tx2">
                      <a:lumMod val="50000"/>
                    </a:schemeClr>
                  </a:solidFill>
                </a:rPr>
                <a:t>today</a:t>
              </a:r>
              <a:r>
                <a:rPr lang="en-GB" sz="4000" dirty="0" smtClean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467544" y="4566027"/>
            <a:ext cx="8208912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Give me your email address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I will invite you to the </a:t>
            </a:r>
            <a:br>
              <a:rPr lang="en-GB" sz="2800" dirty="0" smtClean="0"/>
            </a:br>
            <a:r>
              <a:rPr lang="en-GB" sz="2800" dirty="0" smtClean="0"/>
              <a:t>DNN Community team</a:t>
            </a:r>
            <a:endParaRPr lang="en-GB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428813"/>
            <a:ext cx="2880320" cy="23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a 22"/>
          <p:cNvGrpSpPr/>
          <p:nvPr/>
        </p:nvGrpSpPr>
        <p:grpSpPr>
          <a:xfrm>
            <a:off x="222425" y="275355"/>
            <a:ext cx="1547813" cy="1393825"/>
            <a:chOff x="2039937" y="2547938"/>
            <a:chExt cx="1547813" cy="1393825"/>
          </a:xfrm>
          <a:solidFill>
            <a:schemeClr val="tx2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039937" y="2587625"/>
              <a:ext cx="677863" cy="1354138"/>
            </a:xfrm>
            <a:custGeom>
              <a:avLst/>
              <a:gdLst>
                <a:gd name="T0" fmla="*/ 234 w 377"/>
                <a:gd name="T1" fmla="*/ 128 h 754"/>
                <a:gd name="T2" fmla="*/ 106 w 377"/>
                <a:gd name="T3" fmla="*/ 164 h 754"/>
                <a:gd name="T4" fmla="*/ 118 w 377"/>
                <a:gd name="T5" fmla="*/ 25 h 754"/>
                <a:gd name="T6" fmla="*/ 184 w 377"/>
                <a:gd name="T7" fmla="*/ 49 h 754"/>
                <a:gd name="T8" fmla="*/ 126 w 377"/>
                <a:gd name="T9" fmla="*/ 145 h 754"/>
                <a:gd name="T10" fmla="*/ 217 w 377"/>
                <a:gd name="T11" fmla="*/ 72 h 754"/>
                <a:gd name="T12" fmla="*/ 148 w 377"/>
                <a:gd name="T13" fmla="*/ 213 h 754"/>
                <a:gd name="T14" fmla="*/ 169 w 377"/>
                <a:gd name="T15" fmla="*/ 393 h 754"/>
                <a:gd name="T16" fmla="*/ 148 w 377"/>
                <a:gd name="T17" fmla="*/ 213 h 754"/>
                <a:gd name="T18" fmla="*/ 57 w 377"/>
                <a:gd name="T19" fmla="*/ 247 h 754"/>
                <a:gd name="T20" fmla="*/ 33 w 377"/>
                <a:gd name="T21" fmla="*/ 418 h 754"/>
                <a:gd name="T22" fmla="*/ 57 w 377"/>
                <a:gd name="T23" fmla="*/ 457 h 754"/>
                <a:gd name="T24" fmla="*/ 32 w 377"/>
                <a:gd name="T25" fmla="*/ 333 h 754"/>
                <a:gd name="T26" fmla="*/ 115 w 377"/>
                <a:gd name="T27" fmla="*/ 247 h 754"/>
                <a:gd name="T28" fmla="*/ 366 w 377"/>
                <a:gd name="T29" fmla="*/ 271 h 754"/>
                <a:gd name="T30" fmla="*/ 326 w 377"/>
                <a:gd name="T31" fmla="*/ 257 h 754"/>
                <a:gd name="T32" fmla="*/ 326 w 377"/>
                <a:gd name="T33" fmla="*/ 257 h 754"/>
                <a:gd name="T34" fmla="*/ 325 w 377"/>
                <a:gd name="T35" fmla="*/ 257 h 754"/>
                <a:gd name="T36" fmla="*/ 321 w 377"/>
                <a:gd name="T37" fmla="*/ 260 h 754"/>
                <a:gd name="T38" fmla="*/ 311 w 377"/>
                <a:gd name="T39" fmla="*/ 272 h 754"/>
                <a:gd name="T40" fmla="*/ 278 w 377"/>
                <a:gd name="T41" fmla="*/ 320 h 754"/>
                <a:gd name="T42" fmla="*/ 258 w 377"/>
                <a:gd name="T43" fmla="*/ 310 h 754"/>
                <a:gd name="T44" fmla="*/ 229 w 377"/>
                <a:gd name="T45" fmla="*/ 249 h 754"/>
                <a:gd name="T46" fmla="*/ 214 w 377"/>
                <a:gd name="T47" fmla="*/ 300 h 754"/>
                <a:gd name="T48" fmla="*/ 264 w 377"/>
                <a:gd name="T49" fmla="*/ 348 h 754"/>
                <a:gd name="T50" fmla="*/ 333 w 377"/>
                <a:gd name="T51" fmla="*/ 277 h 754"/>
                <a:gd name="T52" fmla="*/ 350 w 377"/>
                <a:gd name="T53" fmla="*/ 282 h 754"/>
                <a:gd name="T54" fmla="*/ 366 w 377"/>
                <a:gd name="T55" fmla="*/ 271 h 754"/>
                <a:gd name="T56" fmla="*/ 230 w 377"/>
                <a:gd name="T57" fmla="*/ 704 h 754"/>
                <a:gd name="T58" fmla="*/ 222 w 377"/>
                <a:gd name="T59" fmla="*/ 702 h 754"/>
                <a:gd name="T60" fmla="*/ 228 w 377"/>
                <a:gd name="T61" fmla="*/ 615 h 754"/>
                <a:gd name="T62" fmla="*/ 199 w 377"/>
                <a:gd name="T63" fmla="*/ 438 h 754"/>
                <a:gd name="T64" fmla="*/ 197 w 377"/>
                <a:gd name="T65" fmla="*/ 507 h 754"/>
                <a:gd name="T66" fmla="*/ 199 w 377"/>
                <a:gd name="T67" fmla="*/ 674 h 754"/>
                <a:gd name="T68" fmla="*/ 200 w 377"/>
                <a:gd name="T69" fmla="*/ 709 h 754"/>
                <a:gd name="T70" fmla="*/ 200 w 377"/>
                <a:gd name="T71" fmla="*/ 711 h 754"/>
                <a:gd name="T72" fmla="*/ 200 w 377"/>
                <a:gd name="T73" fmla="*/ 712 h 754"/>
                <a:gd name="T74" fmla="*/ 212 w 377"/>
                <a:gd name="T75" fmla="*/ 723 h 754"/>
                <a:gd name="T76" fmla="*/ 226 w 377"/>
                <a:gd name="T77" fmla="*/ 724 h 754"/>
                <a:gd name="T78" fmla="*/ 281 w 377"/>
                <a:gd name="T79" fmla="*/ 716 h 754"/>
                <a:gd name="T80" fmla="*/ 81 w 377"/>
                <a:gd name="T81" fmla="*/ 510 h 754"/>
                <a:gd name="T82" fmla="*/ 84 w 377"/>
                <a:gd name="T83" fmla="*/ 682 h 754"/>
                <a:gd name="T84" fmla="*/ 85 w 377"/>
                <a:gd name="T85" fmla="*/ 709 h 754"/>
                <a:gd name="T86" fmla="*/ 33 w 377"/>
                <a:gd name="T87" fmla="*/ 737 h 754"/>
                <a:gd name="T88" fmla="*/ 85 w 377"/>
                <a:gd name="T89" fmla="*/ 732 h 754"/>
                <a:gd name="T90" fmla="*/ 99 w 377"/>
                <a:gd name="T91" fmla="*/ 725 h 754"/>
                <a:gd name="T92" fmla="*/ 101 w 377"/>
                <a:gd name="T93" fmla="*/ 724 h 754"/>
                <a:gd name="T94" fmla="*/ 102 w 377"/>
                <a:gd name="T95" fmla="*/ 724 h 754"/>
                <a:gd name="T96" fmla="*/ 106 w 377"/>
                <a:gd name="T97" fmla="*/ 716 h 754"/>
                <a:gd name="T98" fmla="*/ 108 w 377"/>
                <a:gd name="T99" fmla="*/ 681 h 754"/>
                <a:gd name="T100" fmla="*/ 112 w 377"/>
                <a:gd name="T101" fmla="*/ 510 h 754"/>
                <a:gd name="T102" fmla="*/ 108 w 377"/>
                <a:gd name="T103" fmla="*/ 44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7" h="754">
                  <a:moveTo>
                    <a:pt x="228" y="64"/>
                  </a:moveTo>
                  <a:cubicBezTo>
                    <a:pt x="226" y="62"/>
                    <a:pt x="253" y="88"/>
                    <a:pt x="234" y="128"/>
                  </a:cubicBezTo>
                  <a:cubicBezTo>
                    <a:pt x="226" y="146"/>
                    <a:pt x="209" y="164"/>
                    <a:pt x="185" y="175"/>
                  </a:cubicBezTo>
                  <a:cubicBezTo>
                    <a:pt x="163" y="185"/>
                    <a:pt x="128" y="184"/>
                    <a:pt x="106" y="164"/>
                  </a:cubicBezTo>
                  <a:cubicBezTo>
                    <a:pt x="85" y="145"/>
                    <a:pt x="72" y="116"/>
                    <a:pt x="77" y="87"/>
                  </a:cubicBezTo>
                  <a:cubicBezTo>
                    <a:pt x="81" y="59"/>
                    <a:pt x="98" y="37"/>
                    <a:pt x="118" y="25"/>
                  </a:cubicBezTo>
                  <a:cubicBezTo>
                    <a:pt x="160" y="0"/>
                    <a:pt x="197" y="22"/>
                    <a:pt x="197" y="25"/>
                  </a:cubicBezTo>
                  <a:cubicBezTo>
                    <a:pt x="208" y="43"/>
                    <a:pt x="207" y="63"/>
                    <a:pt x="184" y="49"/>
                  </a:cubicBezTo>
                  <a:cubicBezTo>
                    <a:pt x="179" y="47"/>
                    <a:pt x="155" y="36"/>
                    <a:pt x="129" y="54"/>
                  </a:cubicBezTo>
                  <a:cubicBezTo>
                    <a:pt x="102" y="71"/>
                    <a:pt x="94" y="119"/>
                    <a:pt x="126" y="145"/>
                  </a:cubicBezTo>
                  <a:cubicBezTo>
                    <a:pt x="155" y="171"/>
                    <a:pt x="202" y="146"/>
                    <a:pt x="216" y="121"/>
                  </a:cubicBezTo>
                  <a:cubicBezTo>
                    <a:pt x="232" y="94"/>
                    <a:pt x="217" y="75"/>
                    <a:pt x="217" y="72"/>
                  </a:cubicBezTo>
                  <a:cubicBezTo>
                    <a:pt x="216" y="61"/>
                    <a:pt x="212" y="48"/>
                    <a:pt x="228" y="64"/>
                  </a:cubicBezTo>
                  <a:close/>
                  <a:moveTo>
                    <a:pt x="148" y="213"/>
                  </a:moveTo>
                  <a:cubicBezTo>
                    <a:pt x="144" y="218"/>
                    <a:pt x="138" y="377"/>
                    <a:pt x="141" y="394"/>
                  </a:cubicBezTo>
                  <a:cubicBezTo>
                    <a:pt x="144" y="410"/>
                    <a:pt x="161" y="400"/>
                    <a:pt x="169" y="393"/>
                  </a:cubicBezTo>
                  <a:cubicBezTo>
                    <a:pt x="176" y="388"/>
                    <a:pt x="165" y="212"/>
                    <a:pt x="161" y="212"/>
                  </a:cubicBezTo>
                  <a:cubicBezTo>
                    <a:pt x="161" y="203"/>
                    <a:pt x="155" y="207"/>
                    <a:pt x="148" y="213"/>
                  </a:cubicBezTo>
                  <a:close/>
                  <a:moveTo>
                    <a:pt x="106" y="220"/>
                  </a:moveTo>
                  <a:cubicBezTo>
                    <a:pt x="100" y="222"/>
                    <a:pt x="79" y="229"/>
                    <a:pt x="57" y="247"/>
                  </a:cubicBezTo>
                  <a:cubicBezTo>
                    <a:pt x="35" y="264"/>
                    <a:pt x="9" y="294"/>
                    <a:pt x="5" y="332"/>
                  </a:cubicBezTo>
                  <a:cubicBezTo>
                    <a:pt x="0" y="371"/>
                    <a:pt x="27" y="406"/>
                    <a:pt x="33" y="418"/>
                  </a:cubicBezTo>
                  <a:cubicBezTo>
                    <a:pt x="38" y="442"/>
                    <a:pt x="42" y="458"/>
                    <a:pt x="44" y="460"/>
                  </a:cubicBezTo>
                  <a:cubicBezTo>
                    <a:pt x="53" y="466"/>
                    <a:pt x="60" y="471"/>
                    <a:pt x="57" y="457"/>
                  </a:cubicBezTo>
                  <a:cubicBezTo>
                    <a:pt x="57" y="457"/>
                    <a:pt x="56" y="441"/>
                    <a:pt x="53" y="416"/>
                  </a:cubicBezTo>
                  <a:cubicBezTo>
                    <a:pt x="44" y="387"/>
                    <a:pt x="26" y="363"/>
                    <a:pt x="32" y="333"/>
                  </a:cubicBezTo>
                  <a:cubicBezTo>
                    <a:pt x="37" y="305"/>
                    <a:pt x="61" y="282"/>
                    <a:pt x="79" y="268"/>
                  </a:cubicBezTo>
                  <a:cubicBezTo>
                    <a:pt x="98" y="255"/>
                    <a:pt x="114" y="249"/>
                    <a:pt x="115" y="247"/>
                  </a:cubicBezTo>
                  <a:cubicBezTo>
                    <a:pt x="119" y="237"/>
                    <a:pt x="133" y="216"/>
                    <a:pt x="106" y="220"/>
                  </a:cubicBezTo>
                  <a:close/>
                  <a:moveTo>
                    <a:pt x="366" y="271"/>
                  </a:moveTo>
                  <a:cubicBezTo>
                    <a:pt x="366" y="271"/>
                    <a:pt x="353" y="265"/>
                    <a:pt x="333" y="256"/>
                  </a:cubicBezTo>
                  <a:cubicBezTo>
                    <a:pt x="330" y="255"/>
                    <a:pt x="328" y="256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8"/>
                    <a:pt x="324" y="258"/>
                    <a:pt x="324" y="258"/>
                  </a:cubicBezTo>
                  <a:cubicBezTo>
                    <a:pt x="321" y="260"/>
                    <a:pt x="321" y="260"/>
                    <a:pt x="321" y="260"/>
                  </a:cubicBezTo>
                  <a:cubicBezTo>
                    <a:pt x="320" y="261"/>
                    <a:pt x="319" y="262"/>
                    <a:pt x="317" y="263"/>
                  </a:cubicBezTo>
                  <a:cubicBezTo>
                    <a:pt x="315" y="266"/>
                    <a:pt x="313" y="269"/>
                    <a:pt x="311" y="272"/>
                  </a:cubicBezTo>
                  <a:cubicBezTo>
                    <a:pt x="307" y="277"/>
                    <a:pt x="303" y="283"/>
                    <a:pt x="300" y="289"/>
                  </a:cubicBezTo>
                  <a:cubicBezTo>
                    <a:pt x="293" y="301"/>
                    <a:pt x="286" y="314"/>
                    <a:pt x="278" y="320"/>
                  </a:cubicBezTo>
                  <a:cubicBezTo>
                    <a:pt x="274" y="322"/>
                    <a:pt x="275" y="322"/>
                    <a:pt x="272" y="320"/>
                  </a:cubicBezTo>
                  <a:cubicBezTo>
                    <a:pt x="267" y="317"/>
                    <a:pt x="262" y="314"/>
                    <a:pt x="258" y="310"/>
                  </a:cubicBezTo>
                  <a:cubicBezTo>
                    <a:pt x="250" y="302"/>
                    <a:pt x="244" y="293"/>
                    <a:pt x="241" y="284"/>
                  </a:cubicBezTo>
                  <a:cubicBezTo>
                    <a:pt x="233" y="266"/>
                    <a:pt x="231" y="251"/>
                    <a:pt x="229" y="249"/>
                  </a:cubicBezTo>
                  <a:cubicBezTo>
                    <a:pt x="220" y="243"/>
                    <a:pt x="202" y="231"/>
                    <a:pt x="202" y="253"/>
                  </a:cubicBezTo>
                  <a:cubicBezTo>
                    <a:pt x="202" y="258"/>
                    <a:pt x="203" y="277"/>
                    <a:pt x="214" y="300"/>
                  </a:cubicBezTo>
                  <a:cubicBezTo>
                    <a:pt x="220" y="312"/>
                    <a:pt x="229" y="325"/>
                    <a:pt x="242" y="335"/>
                  </a:cubicBezTo>
                  <a:cubicBezTo>
                    <a:pt x="249" y="340"/>
                    <a:pt x="253" y="344"/>
                    <a:pt x="264" y="348"/>
                  </a:cubicBezTo>
                  <a:cubicBezTo>
                    <a:pt x="276" y="353"/>
                    <a:pt x="292" y="346"/>
                    <a:pt x="298" y="339"/>
                  </a:cubicBezTo>
                  <a:cubicBezTo>
                    <a:pt x="319" y="314"/>
                    <a:pt x="325" y="287"/>
                    <a:pt x="333" y="277"/>
                  </a:cubicBezTo>
                  <a:cubicBezTo>
                    <a:pt x="339" y="279"/>
                    <a:pt x="339" y="279"/>
                    <a:pt x="339" y="279"/>
                  </a:cubicBezTo>
                  <a:cubicBezTo>
                    <a:pt x="343" y="280"/>
                    <a:pt x="347" y="281"/>
                    <a:pt x="350" y="282"/>
                  </a:cubicBezTo>
                  <a:cubicBezTo>
                    <a:pt x="356" y="283"/>
                    <a:pt x="360" y="284"/>
                    <a:pt x="361" y="283"/>
                  </a:cubicBezTo>
                  <a:cubicBezTo>
                    <a:pt x="370" y="279"/>
                    <a:pt x="377" y="275"/>
                    <a:pt x="366" y="271"/>
                  </a:cubicBezTo>
                  <a:close/>
                  <a:moveTo>
                    <a:pt x="281" y="716"/>
                  </a:moveTo>
                  <a:cubicBezTo>
                    <a:pt x="280" y="717"/>
                    <a:pt x="262" y="709"/>
                    <a:pt x="230" y="704"/>
                  </a:cubicBezTo>
                  <a:cubicBezTo>
                    <a:pt x="227" y="704"/>
                    <a:pt x="224" y="703"/>
                    <a:pt x="222" y="703"/>
                  </a:cubicBezTo>
                  <a:cubicBezTo>
                    <a:pt x="222" y="702"/>
                    <a:pt x="222" y="702"/>
                    <a:pt x="222" y="702"/>
                  </a:cubicBezTo>
                  <a:cubicBezTo>
                    <a:pt x="222" y="693"/>
                    <a:pt x="222" y="684"/>
                    <a:pt x="223" y="675"/>
                  </a:cubicBezTo>
                  <a:cubicBezTo>
                    <a:pt x="224" y="656"/>
                    <a:pt x="226" y="635"/>
                    <a:pt x="228" y="615"/>
                  </a:cubicBezTo>
                  <a:cubicBezTo>
                    <a:pt x="232" y="573"/>
                    <a:pt x="233" y="530"/>
                    <a:pt x="226" y="496"/>
                  </a:cubicBezTo>
                  <a:cubicBezTo>
                    <a:pt x="221" y="461"/>
                    <a:pt x="203" y="439"/>
                    <a:pt x="199" y="438"/>
                  </a:cubicBezTo>
                  <a:cubicBezTo>
                    <a:pt x="182" y="432"/>
                    <a:pt x="163" y="438"/>
                    <a:pt x="178" y="455"/>
                  </a:cubicBezTo>
                  <a:cubicBezTo>
                    <a:pt x="181" y="460"/>
                    <a:pt x="192" y="477"/>
                    <a:pt x="197" y="507"/>
                  </a:cubicBezTo>
                  <a:cubicBezTo>
                    <a:pt x="202" y="537"/>
                    <a:pt x="202" y="576"/>
                    <a:pt x="201" y="616"/>
                  </a:cubicBezTo>
                  <a:cubicBezTo>
                    <a:pt x="200" y="636"/>
                    <a:pt x="199" y="655"/>
                    <a:pt x="199" y="674"/>
                  </a:cubicBezTo>
                  <a:cubicBezTo>
                    <a:pt x="199" y="684"/>
                    <a:pt x="199" y="693"/>
                    <a:pt x="200" y="702"/>
                  </a:cubicBezTo>
                  <a:cubicBezTo>
                    <a:pt x="200" y="709"/>
                    <a:pt x="200" y="709"/>
                    <a:pt x="200" y="709"/>
                  </a:cubicBezTo>
                  <a:cubicBezTo>
                    <a:pt x="200" y="710"/>
                    <a:pt x="200" y="710"/>
                    <a:pt x="200" y="710"/>
                  </a:cubicBezTo>
                  <a:cubicBezTo>
                    <a:pt x="200" y="711"/>
                    <a:pt x="200" y="711"/>
                    <a:pt x="200" y="711"/>
                  </a:cubicBezTo>
                  <a:cubicBezTo>
                    <a:pt x="200" y="712"/>
                    <a:pt x="200" y="712"/>
                    <a:pt x="200" y="712"/>
                  </a:cubicBezTo>
                  <a:cubicBezTo>
                    <a:pt x="200" y="712"/>
                    <a:pt x="200" y="712"/>
                    <a:pt x="200" y="712"/>
                  </a:cubicBezTo>
                  <a:cubicBezTo>
                    <a:pt x="200" y="712"/>
                    <a:pt x="200" y="712"/>
                    <a:pt x="200" y="712"/>
                  </a:cubicBezTo>
                  <a:cubicBezTo>
                    <a:pt x="201" y="717"/>
                    <a:pt x="206" y="722"/>
                    <a:pt x="212" y="723"/>
                  </a:cubicBezTo>
                  <a:cubicBezTo>
                    <a:pt x="215" y="723"/>
                    <a:pt x="215" y="723"/>
                    <a:pt x="215" y="723"/>
                  </a:cubicBezTo>
                  <a:cubicBezTo>
                    <a:pt x="219" y="723"/>
                    <a:pt x="223" y="723"/>
                    <a:pt x="226" y="724"/>
                  </a:cubicBezTo>
                  <a:cubicBezTo>
                    <a:pt x="254" y="726"/>
                    <a:pt x="275" y="731"/>
                    <a:pt x="277" y="729"/>
                  </a:cubicBezTo>
                  <a:cubicBezTo>
                    <a:pt x="289" y="725"/>
                    <a:pt x="297" y="720"/>
                    <a:pt x="281" y="716"/>
                  </a:cubicBezTo>
                  <a:close/>
                  <a:moveTo>
                    <a:pt x="108" y="445"/>
                  </a:moveTo>
                  <a:cubicBezTo>
                    <a:pt x="102" y="451"/>
                    <a:pt x="86" y="476"/>
                    <a:pt x="81" y="510"/>
                  </a:cubicBezTo>
                  <a:cubicBezTo>
                    <a:pt x="75" y="544"/>
                    <a:pt x="76" y="585"/>
                    <a:pt x="80" y="625"/>
                  </a:cubicBezTo>
                  <a:cubicBezTo>
                    <a:pt x="81" y="645"/>
                    <a:pt x="83" y="664"/>
                    <a:pt x="84" y="682"/>
                  </a:cubicBezTo>
                  <a:cubicBezTo>
                    <a:pt x="84" y="691"/>
                    <a:pt x="85" y="700"/>
                    <a:pt x="85" y="708"/>
                  </a:cubicBezTo>
                  <a:cubicBezTo>
                    <a:pt x="85" y="709"/>
                    <a:pt x="85" y="709"/>
                    <a:pt x="85" y="709"/>
                  </a:cubicBezTo>
                  <a:cubicBezTo>
                    <a:pt x="82" y="711"/>
                    <a:pt x="80" y="712"/>
                    <a:pt x="78" y="714"/>
                  </a:cubicBezTo>
                  <a:cubicBezTo>
                    <a:pt x="53" y="728"/>
                    <a:pt x="34" y="734"/>
                    <a:pt x="33" y="737"/>
                  </a:cubicBezTo>
                  <a:cubicBezTo>
                    <a:pt x="26" y="746"/>
                    <a:pt x="20" y="754"/>
                    <a:pt x="36" y="749"/>
                  </a:cubicBezTo>
                  <a:cubicBezTo>
                    <a:pt x="36" y="749"/>
                    <a:pt x="57" y="746"/>
                    <a:pt x="85" y="732"/>
                  </a:cubicBezTo>
                  <a:cubicBezTo>
                    <a:pt x="89" y="730"/>
                    <a:pt x="93" y="729"/>
                    <a:pt x="96" y="727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101" y="724"/>
                    <a:pt x="101" y="724"/>
                    <a:pt x="101" y="724"/>
                  </a:cubicBezTo>
                  <a:cubicBezTo>
                    <a:pt x="101" y="724"/>
                    <a:pt x="101" y="724"/>
                    <a:pt x="101" y="724"/>
                  </a:cubicBezTo>
                  <a:cubicBezTo>
                    <a:pt x="102" y="724"/>
                    <a:pt x="102" y="724"/>
                    <a:pt x="102" y="724"/>
                  </a:cubicBezTo>
                  <a:cubicBezTo>
                    <a:pt x="102" y="724"/>
                    <a:pt x="102" y="724"/>
                    <a:pt x="102" y="724"/>
                  </a:cubicBezTo>
                  <a:cubicBezTo>
                    <a:pt x="105" y="722"/>
                    <a:pt x="106" y="720"/>
                    <a:pt x="106" y="717"/>
                  </a:cubicBezTo>
                  <a:cubicBezTo>
                    <a:pt x="106" y="716"/>
                    <a:pt x="106" y="716"/>
                    <a:pt x="106" y="716"/>
                  </a:cubicBezTo>
                  <a:cubicBezTo>
                    <a:pt x="107" y="710"/>
                    <a:pt x="107" y="710"/>
                    <a:pt x="107" y="710"/>
                  </a:cubicBezTo>
                  <a:cubicBezTo>
                    <a:pt x="108" y="701"/>
                    <a:pt x="108" y="691"/>
                    <a:pt x="108" y="681"/>
                  </a:cubicBezTo>
                  <a:cubicBezTo>
                    <a:pt x="108" y="662"/>
                    <a:pt x="107" y="641"/>
                    <a:pt x="106" y="621"/>
                  </a:cubicBezTo>
                  <a:cubicBezTo>
                    <a:pt x="105" y="580"/>
                    <a:pt x="106" y="539"/>
                    <a:pt x="112" y="510"/>
                  </a:cubicBezTo>
                  <a:cubicBezTo>
                    <a:pt x="118" y="481"/>
                    <a:pt x="130" y="467"/>
                    <a:pt x="129" y="463"/>
                  </a:cubicBezTo>
                  <a:cubicBezTo>
                    <a:pt x="129" y="452"/>
                    <a:pt x="134" y="423"/>
                    <a:pt x="108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747963" y="31559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38500" y="2562225"/>
              <a:ext cx="349250" cy="606425"/>
            </a:xfrm>
            <a:custGeom>
              <a:avLst/>
              <a:gdLst>
                <a:gd name="T0" fmla="*/ 24 w 194"/>
                <a:gd name="T1" fmla="*/ 225 h 338"/>
                <a:gd name="T2" fmla="*/ 70 w 194"/>
                <a:gd name="T3" fmla="*/ 174 h 338"/>
                <a:gd name="T4" fmla="*/ 49 w 194"/>
                <a:gd name="T5" fmla="*/ 131 h 338"/>
                <a:gd name="T6" fmla="*/ 26 w 194"/>
                <a:gd name="T7" fmla="*/ 120 h 338"/>
                <a:gd name="T8" fmla="*/ 28 w 194"/>
                <a:gd name="T9" fmla="*/ 109 h 338"/>
                <a:gd name="T10" fmla="*/ 59 w 194"/>
                <a:gd name="T11" fmla="*/ 123 h 338"/>
                <a:gd name="T12" fmla="*/ 81 w 194"/>
                <a:gd name="T13" fmla="*/ 177 h 338"/>
                <a:gd name="T14" fmla="*/ 51 w 194"/>
                <a:gd name="T15" fmla="*/ 224 h 338"/>
                <a:gd name="T16" fmla="*/ 24 w 194"/>
                <a:gd name="T17" fmla="*/ 231 h 338"/>
                <a:gd name="T18" fmla="*/ 24 w 194"/>
                <a:gd name="T19" fmla="*/ 225 h 338"/>
                <a:gd name="T20" fmla="*/ 29 w 194"/>
                <a:gd name="T21" fmla="*/ 281 h 338"/>
                <a:gd name="T22" fmla="*/ 77 w 194"/>
                <a:gd name="T23" fmla="*/ 267 h 338"/>
                <a:gd name="T24" fmla="*/ 131 w 194"/>
                <a:gd name="T25" fmla="*/ 181 h 338"/>
                <a:gd name="T26" fmla="*/ 91 w 194"/>
                <a:gd name="T27" fmla="*/ 83 h 338"/>
                <a:gd name="T28" fmla="*/ 35 w 194"/>
                <a:gd name="T29" fmla="*/ 59 h 338"/>
                <a:gd name="T30" fmla="*/ 33 w 194"/>
                <a:gd name="T31" fmla="*/ 70 h 338"/>
                <a:gd name="T32" fmla="*/ 79 w 194"/>
                <a:gd name="T33" fmla="*/ 90 h 338"/>
                <a:gd name="T34" fmla="*/ 120 w 194"/>
                <a:gd name="T35" fmla="*/ 178 h 338"/>
                <a:gd name="T36" fmla="*/ 71 w 194"/>
                <a:gd name="T37" fmla="*/ 261 h 338"/>
                <a:gd name="T38" fmla="*/ 28 w 194"/>
                <a:gd name="T39" fmla="*/ 276 h 338"/>
                <a:gd name="T40" fmla="*/ 29 w 194"/>
                <a:gd name="T41" fmla="*/ 281 h 338"/>
                <a:gd name="T42" fmla="*/ 34 w 194"/>
                <a:gd name="T43" fmla="*/ 338 h 338"/>
                <a:gd name="T44" fmla="*/ 106 w 194"/>
                <a:gd name="T45" fmla="*/ 316 h 338"/>
                <a:gd name="T46" fmla="*/ 188 w 194"/>
                <a:gd name="T47" fmla="*/ 186 h 338"/>
                <a:gd name="T48" fmla="*/ 127 w 194"/>
                <a:gd name="T49" fmla="*/ 39 h 338"/>
                <a:gd name="T50" fmla="*/ 42 w 194"/>
                <a:gd name="T51" fmla="*/ 2 h 338"/>
                <a:gd name="T52" fmla="*/ 41 w 194"/>
                <a:gd name="T53" fmla="*/ 13 h 338"/>
                <a:gd name="T54" fmla="*/ 113 w 194"/>
                <a:gd name="T55" fmla="*/ 44 h 338"/>
                <a:gd name="T56" fmla="*/ 177 w 194"/>
                <a:gd name="T57" fmla="*/ 181 h 338"/>
                <a:gd name="T58" fmla="*/ 100 w 194"/>
                <a:gd name="T59" fmla="*/ 310 h 338"/>
                <a:gd name="T60" fmla="*/ 33 w 194"/>
                <a:gd name="T61" fmla="*/ 333 h 338"/>
                <a:gd name="T62" fmla="*/ 34 w 194"/>
                <a:gd name="T6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8">
                  <a:moveTo>
                    <a:pt x="24" y="225"/>
                  </a:moveTo>
                  <a:cubicBezTo>
                    <a:pt x="22" y="228"/>
                    <a:pt x="69" y="216"/>
                    <a:pt x="70" y="174"/>
                  </a:cubicBezTo>
                  <a:cubicBezTo>
                    <a:pt x="71" y="156"/>
                    <a:pt x="59" y="139"/>
                    <a:pt x="49" y="131"/>
                  </a:cubicBezTo>
                  <a:cubicBezTo>
                    <a:pt x="37" y="123"/>
                    <a:pt x="27" y="121"/>
                    <a:pt x="26" y="120"/>
                  </a:cubicBezTo>
                  <a:cubicBezTo>
                    <a:pt x="22" y="116"/>
                    <a:pt x="12" y="108"/>
                    <a:pt x="28" y="109"/>
                  </a:cubicBezTo>
                  <a:cubicBezTo>
                    <a:pt x="32" y="109"/>
                    <a:pt x="45" y="111"/>
                    <a:pt x="59" y="123"/>
                  </a:cubicBezTo>
                  <a:cubicBezTo>
                    <a:pt x="72" y="133"/>
                    <a:pt x="84" y="155"/>
                    <a:pt x="81" y="177"/>
                  </a:cubicBezTo>
                  <a:cubicBezTo>
                    <a:pt x="79" y="198"/>
                    <a:pt x="65" y="216"/>
                    <a:pt x="51" y="224"/>
                  </a:cubicBezTo>
                  <a:cubicBezTo>
                    <a:pt x="37" y="232"/>
                    <a:pt x="26" y="231"/>
                    <a:pt x="24" y="231"/>
                  </a:cubicBezTo>
                  <a:cubicBezTo>
                    <a:pt x="19" y="229"/>
                    <a:pt x="16" y="226"/>
                    <a:pt x="24" y="225"/>
                  </a:cubicBezTo>
                  <a:close/>
                  <a:moveTo>
                    <a:pt x="29" y="281"/>
                  </a:moveTo>
                  <a:cubicBezTo>
                    <a:pt x="31" y="282"/>
                    <a:pt x="52" y="282"/>
                    <a:pt x="77" y="267"/>
                  </a:cubicBezTo>
                  <a:cubicBezTo>
                    <a:pt x="102" y="253"/>
                    <a:pt x="128" y="220"/>
                    <a:pt x="131" y="181"/>
                  </a:cubicBezTo>
                  <a:cubicBezTo>
                    <a:pt x="135" y="142"/>
                    <a:pt x="115" y="103"/>
                    <a:pt x="91" y="83"/>
                  </a:cubicBezTo>
                  <a:cubicBezTo>
                    <a:pt x="66" y="63"/>
                    <a:pt x="41" y="59"/>
                    <a:pt x="35" y="59"/>
                  </a:cubicBezTo>
                  <a:cubicBezTo>
                    <a:pt x="7" y="57"/>
                    <a:pt x="24" y="65"/>
                    <a:pt x="33" y="70"/>
                  </a:cubicBezTo>
                  <a:cubicBezTo>
                    <a:pt x="35" y="71"/>
                    <a:pt x="56" y="73"/>
                    <a:pt x="79" y="90"/>
                  </a:cubicBezTo>
                  <a:cubicBezTo>
                    <a:pt x="101" y="106"/>
                    <a:pt x="123" y="141"/>
                    <a:pt x="120" y="178"/>
                  </a:cubicBezTo>
                  <a:cubicBezTo>
                    <a:pt x="119" y="215"/>
                    <a:pt x="95" y="247"/>
                    <a:pt x="71" y="261"/>
                  </a:cubicBezTo>
                  <a:cubicBezTo>
                    <a:pt x="47" y="275"/>
                    <a:pt x="28" y="276"/>
                    <a:pt x="28" y="276"/>
                  </a:cubicBezTo>
                  <a:cubicBezTo>
                    <a:pt x="13" y="277"/>
                    <a:pt x="19" y="279"/>
                    <a:pt x="29" y="281"/>
                  </a:cubicBezTo>
                  <a:close/>
                  <a:moveTo>
                    <a:pt x="34" y="338"/>
                  </a:moveTo>
                  <a:cubicBezTo>
                    <a:pt x="37" y="338"/>
                    <a:pt x="68" y="338"/>
                    <a:pt x="106" y="316"/>
                  </a:cubicBezTo>
                  <a:cubicBezTo>
                    <a:pt x="144" y="295"/>
                    <a:pt x="183" y="245"/>
                    <a:pt x="188" y="186"/>
                  </a:cubicBezTo>
                  <a:cubicBezTo>
                    <a:pt x="194" y="127"/>
                    <a:pt x="164" y="68"/>
                    <a:pt x="127" y="39"/>
                  </a:cubicBezTo>
                  <a:cubicBezTo>
                    <a:pt x="90" y="9"/>
                    <a:pt x="52" y="3"/>
                    <a:pt x="42" y="2"/>
                  </a:cubicBezTo>
                  <a:cubicBezTo>
                    <a:pt x="0" y="0"/>
                    <a:pt x="25" y="8"/>
                    <a:pt x="41" y="13"/>
                  </a:cubicBezTo>
                  <a:cubicBezTo>
                    <a:pt x="44" y="15"/>
                    <a:pt x="77" y="18"/>
                    <a:pt x="113" y="44"/>
                  </a:cubicBezTo>
                  <a:cubicBezTo>
                    <a:pt x="148" y="69"/>
                    <a:pt x="182" y="123"/>
                    <a:pt x="177" y="181"/>
                  </a:cubicBezTo>
                  <a:cubicBezTo>
                    <a:pt x="175" y="239"/>
                    <a:pt x="137" y="289"/>
                    <a:pt x="100" y="310"/>
                  </a:cubicBezTo>
                  <a:cubicBezTo>
                    <a:pt x="63" y="332"/>
                    <a:pt x="33" y="332"/>
                    <a:pt x="33" y="333"/>
                  </a:cubicBezTo>
                  <a:cubicBezTo>
                    <a:pt x="10" y="334"/>
                    <a:pt x="20" y="336"/>
                    <a:pt x="34" y="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154238" y="2547938"/>
              <a:ext cx="341313" cy="188913"/>
            </a:xfrm>
            <a:custGeom>
              <a:avLst/>
              <a:gdLst>
                <a:gd name="T0" fmla="*/ 136 w 190"/>
                <a:gd name="T1" fmla="*/ 43 h 105"/>
                <a:gd name="T2" fmla="*/ 9 w 190"/>
                <a:gd name="T3" fmla="*/ 77 h 105"/>
                <a:gd name="T4" fmla="*/ 63 w 190"/>
                <a:gd name="T5" fmla="*/ 93 h 105"/>
                <a:gd name="T6" fmla="*/ 143 w 190"/>
                <a:gd name="T7" fmla="*/ 90 h 105"/>
                <a:gd name="T8" fmla="*/ 190 w 190"/>
                <a:gd name="T9" fmla="*/ 34 h 105"/>
                <a:gd name="T10" fmla="*/ 136 w 190"/>
                <a:gd name="T11" fmla="*/ 4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05">
                  <a:moveTo>
                    <a:pt x="136" y="43"/>
                  </a:moveTo>
                  <a:cubicBezTo>
                    <a:pt x="47" y="0"/>
                    <a:pt x="21" y="47"/>
                    <a:pt x="9" y="77"/>
                  </a:cubicBezTo>
                  <a:cubicBezTo>
                    <a:pt x="0" y="99"/>
                    <a:pt x="31" y="100"/>
                    <a:pt x="63" y="93"/>
                  </a:cubicBezTo>
                  <a:cubicBezTo>
                    <a:pt x="72" y="95"/>
                    <a:pt x="119" y="105"/>
                    <a:pt x="143" y="90"/>
                  </a:cubicBezTo>
                  <a:cubicBezTo>
                    <a:pt x="169" y="74"/>
                    <a:pt x="181" y="55"/>
                    <a:pt x="190" y="34"/>
                  </a:cubicBezTo>
                  <a:cubicBezTo>
                    <a:pt x="179" y="35"/>
                    <a:pt x="136" y="43"/>
                    <a:pt x="1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163763" y="2590800"/>
              <a:ext cx="304800" cy="142875"/>
            </a:xfrm>
            <a:custGeom>
              <a:avLst/>
              <a:gdLst>
                <a:gd name="T0" fmla="*/ 116 w 169"/>
                <a:gd name="T1" fmla="*/ 75 h 80"/>
                <a:gd name="T2" fmla="*/ 101 w 169"/>
                <a:gd name="T3" fmla="*/ 79 h 80"/>
                <a:gd name="T4" fmla="*/ 96 w 169"/>
                <a:gd name="T5" fmla="*/ 75 h 80"/>
                <a:gd name="T6" fmla="*/ 107 w 169"/>
                <a:gd name="T7" fmla="*/ 48 h 80"/>
                <a:gd name="T8" fmla="*/ 57 w 169"/>
                <a:gd name="T9" fmla="*/ 73 h 80"/>
                <a:gd name="T10" fmla="*/ 52 w 169"/>
                <a:gd name="T11" fmla="*/ 69 h 80"/>
                <a:gd name="T12" fmla="*/ 58 w 169"/>
                <a:gd name="T13" fmla="*/ 50 h 80"/>
                <a:gd name="T14" fmla="*/ 66 w 169"/>
                <a:gd name="T15" fmla="*/ 39 h 80"/>
                <a:gd name="T16" fmla="*/ 58 w 169"/>
                <a:gd name="T17" fmla="*/ 45 h 80"/>
                <a:gd name="T18" fmla="*/ 9 w 169"/>
                <a:gd name="T19" fmla="*/ 70 h 80"/>
                <a:gd name="T20" fmla="*/ 3 w 169"/>
                <a:gd name="T21" fmla="*/ 65 h 80"/>
                <a:gd name="T22" fmla="*/ 19 w 169"/>
                <a:gd name="T23" fmla="*/ 33 h 80"/>
                <a:gd name="T24" fmla="*/ 24 w 169"/>
                <a:gd name="T25" fmla="*/ 26 h 80"/>
                <a:gd name="T26" fmla="*/ 21 w 169"/>
                <a:gd name="T27" fmla="*/ 23 h 80"/>
                <a:gd name="T28" fmla="*/ 25 w 169"/>
                <a:gd name="T29" fmla="*/ 11 h 80"/>
                <a:gd name="T30" fmla="*/ 27 w 169"/>
                <a:gd name="T31" fmla="*/ 10 h 80"/>
                <a:gd name="T32" fmla="*/ 32 w 169"/>
                <a:gd name="T33" fmla="*/ 7 h 80"/>
                <a:gd name="T34" fmla="*/ 47 w 169"/>
                <a:gd name="T35" fmla="*/ 1 h 80"/>
                <a:gd name="T36" fmla="*/ 52 w 169"/>
                <a:gd name="T37" fmla="*/ 6 h 80"/>
                <a:gd name="T38" fmla="*/ 39 w 169"/>
                <a:gd name="T39" fmla="*/ 35 h 80"/>
                <a:gd name="T40" fmla="*/ 48 w 169"/>
                <a:gd name="T41" fmla="*/ 30 h 80"/>
                <a:gd name="T42" fmla="*/ 100 w 169"/>
                <a:gd name="T43" fmla="*/ 3 h 80"/>
                <a:gd name="T44" fmla="*/ 106 w 169"/>
                <a:gd name="T45" fmla="*/ 8 h 80"/>
                <a:gd name="T46" fmla="*/ 92 w 169"/>
                <a:gd name="T47" fmla="*/ 36 h 80"/>
                <a:gd name="T48" fmla="*/ 99 w 169"/>
                <a:gd name="T49" fmla="*/ 32 h 80"/>
                <a:gd name="T50" fmla="*/ 137 w 169"/>
                <a:gd name="T51" fmla="*/ 13 h 80"/>
                <a:gd name="T52" fmla="*/ 143 w 169"/>
                <a:gd name="T53" fmla="*/ 18 h 80"/>
                <a:gd name="T54" fmla="*/ 132 w 169"/>
                <a:gd name="T55" fmla="*/ 44 h 80"/>
                <a:gd name="T56" fmla="*/ 161 w 169"/>
                <a:gd name="T57" fmla="*/ 31 h 80"/>
                <a:gd name="T58" fmla="*/ 166 w 169"/>
                <a:gd name="T59" fmla="*/ 35 h 80"/>
                <a:gd name="T60" fmla="*/ 163 w 169"/>
                <a:gd name="T61" fmla="*/ 48 h 80"/>
                <a:gd name="T62" fmla="*/ 160 w 169"/>
                <a:gd name="T63" fmla="*/ 49 h 80"/>
                <a:gd name="T64" fmla="*/ 138 w 169"/>
                <a:gd name="T65" fmla="*/ 61 h 80"/>
                <a:gd name="T66" fmla="*/ 116 w 169"/>
                <a:gd name="T67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80">
                  <a:moveTo>
                    <a:pt x="116" y="75"/>
                  </a:moveTo>
                  <a:cubicBezTo>
                    <a:pt x="107" y="80"/>
                    <a:pt x="105" y="80"/>
                    <a:pt x="101" y="79"/>
                  </a:cubicBezTo>
                  <a:cubicBezTo>
                    <a:pt x="99" y="78"/>
                    <a:pt x="97" y="77"/>
                    <a:pt x="96" y="75"/>
                  </a:cubicBezTo>
                  <a:cubicBezTo>
                    <a:pt x="93" y="69"/>
                    <a:pt x="93" y="69"/>
                    <a:pt x="107" y="48"/>
                  </a:cubicBezTo>
                  <a:cubicBezTo>
                    <a:pt x="65" y="74"/>
                    <a:pt x="62" y="74"/>
                    <a:pt x="57" y="73"/>
                  </a:cubicBezTo>
                  <a:cubicBezTo>
                    <a:pt x="55" y="72"/>
                    <a:pt x="53" y="71"/>
                    <a:pt x="52" y="69"/>
                  </a:cubicBezTo>
                  <a:cubicBezTo>
                    <a:pt x="48" y="63"/>
                    <a:pt x="52" y="59"/>
                    <a:pt x="58" y="50"/>
                  </a:cubicBezTo>
                  <a:cubicBezTo>
                    <a:pt x="60" y="47"/>
                    <a:pt x="63" y="44"/>
                    <a:pt x="66" y="39"/>
                  </a:cubicBezTo>
                  <a:cubicBezTo>
                    <a:pt x="63" y="41"/>
                    <a:pt x="60" y="43"/>
                    <a:pt x="58" y="45"/>
                  </a:cubicBezTo>
                  <a:cubicBezTo>
                    <a:pt x="18" y="70"/>
                    <a:pt x="14" y="71"/>
                    <a:pt x="9" y="70"/>
                  </a:cubicBezTo>
                  <a:cubicBezTo>
                    <a:pt x="6" y="69"/>
                    <a:pt x="4" y="67"/>
                    <a:pt x="3" y="65"/>
                  </a:cubicBezTo>
                  <a:cubicBezTo>
                    <a:pt x="0" y="60"/>
                    <a:pt x="0" y="60"/>
                    <a:pt x="19" y="33"/>
                  </a:cubicBezTo>
                  <a:cubicBezTo>
                    <a:pt x="20" y="31"/>
                    <a:pt x="22" y="28"/>
                    <a:pt x="24" y="26"/>
                  </a:cubicBezTo>
                  <a:cubicBezTo>
                    <a:pt x="23" y="25"/>
                    <a:pt x="22" y="24"/>
                    <a:pt x="21" y="23"/>
                  </a:cubicBezTo>
                  <a:cubicBezTo>
                    <a:pt x="19" y="19"/>
                    <a:pt x="20" y="13"/>
                    <a:pt x="25" y="11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9"/>
                    <a:pt x="30" y="8"/>
                    <a:pt x="32" y="7"/>
                  </a:cubicBezTo>
                  <a:cubicBezTo>
                    <a:pt x="39" y="2"/>
                    <a:pt x="42" y="0"/>
                    <a:pt x="47" y="1"/>
                  </a:cubicBezTo>
                  <a:cubicBezTo>
                    <a:pt x="49" y="2"/>
                    <a:pt x="51" y="3"/>
                    <a:pt x="52" y="6"/>
                  </a:cubicBezTo>
                  <a:cubicBezTo>
                    <a:pt x="55" y="11"/>
                    <a:pt x="55" y="12"/>
                    <a:pt x="39" y="35"/>
                  </a:cubicBezTo>
                  <a:cubicBezTo>
                    <a:pt x="42" y="33"/>
                    <a:pt x="45" y="31"/>
                    <a:pt x="48" y="30"/>
                  </a:cubicBezTo>
                  <a:cubicBezTo>
                    <a:pt x="90" y="3"/>
                    <a:pt x="95" y="2"/>
                    <a:pt x="100" y="3"/>
                  </a:cubicBezTo>
                  <a:cubicBezTo>
                    <a:pt x="103" y="4"/>
                    <a:pt x="105" y="6"/>
                    <a:pt x="106" y="8"/>
                  </a:cubicBezTo>
                  <a:cubicBezTo>
                    <a:pt x="110" y="13"/>
                    <a:pt x="109" y="14"/>
                    <a:pt x="92" y="36"/>
                  </a:cubicBezTo>
                  <a:cubicBezTo>
                    <a:pt x="94" y="35"/>
                    <a:pt x="97" y="34"/>
                    <a:pt x="99" y="32"/>
                  </a:cubicBezTo>
                  <a:cubicBezTo>
                    <a:pt x="132" y="12"/>
                    <a:pt x="133" y="12"/>
                    <a:pt x="137" y="13"/>
                  </a:cubicBezTo>
                  <a:cubicBezTo>
                    <a:pt x="140" y="14"/>
                    <a:pt x="142" y="16"/>
                    <a:pt x="143" y="18"/>
                  </a:cubicBezTo>
                  <a:cubicBezTo>
                    <a:pt x="146" y="23"/>
                    <a:pt x="146" y="24"/>
                    <a:pt x="132" y="44"/>
                  </a:cubicBezTo>
                  <a:cubicBezTo>
                    <a:pt x="154" y="31"/>
                    <a:pt x="156" y="30"/>
                    <a:pt x="161" y="31"/>
                  </a:cubicBezTo>
                  <a:cubicBezTo>
                    <a:pt x="163" y="32"/>
                    <a:pt x="165" y="33"/>
                    <a:pt x="166" y="35"/>
                  </a:cubicBezTo>
                  <a:cubicBezTo>
                    <a:pt x="169" y="40"/>
                    <a:pt x="167" y="45"/>
                    <a:pt x="163" y="48"/>
                  </a:cubicBezTo>
                  <a:cubicBezTo>
                    <a:pt x="162" y="48"/>
                    <a:pt x="161" y="48"/>
                    <a:pt x="160" y="49"/>
                  </a:cubicBezTo>
                  <a:cubicBezTo>
                    <a:pt x="156" y="50"/>
                    <a:pt x="146" y="57"/>
                    <a:pt x="138" y="61"/>
                  </a:cubicBezTo>
                  <a:cubicBezTo>
                    <a:pt x="128" y="68"/>
                    <a:pt x="121" y="72"/>
                    <a:pt x="11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151063" y="2574925"/>
              <a:ext cx="385763" cy="168275"/>
            </a:xfrm>
            <a:custGeom>
              <a:avLst/>
              <a:gdLst>
                <a:gd name="T0" fmla="*/ 214 w 214"/>
                <a:gd name="T1" fmla="*/ 33 h 94"/>
                <a:gd name="T2" fmla="*/ 207 w 214"/>
                <a:gd name="T3" fmla="*/ 21 h 94"/>
                <a:gd name="T4" fmla="*/ 194 w 214"/>
                <a:gd name="T5" fmla="*/ 14 h 94"/>
                <a:gd name="T6" fmla="*/ 191 w 214"/>
                <a:gd name="T7" fmla="*/ 15 h 94"/>
                <a:gd name="T8" fmla="*/ 190 w 214"/>
                <a:gd name="T9" fmla="*/ 14 h 94"/>
                <a:gd name="T10" fmla="*/ 190 w 214"/>
                <a:gd name="T11" fmla="*/ 14 h 94"/>
                <a:gd name="T12" fmla="*/ 190 w 214"/>
                <a:gd name="T13" fmla="*/ 14 h 94"/>
                <a:gd name="T14" fmla="*/ 186 w 214"/>
                <a:gd name="T15" fmla="*/ 15 h 94"/>
                <a:gd name="T16" fmla="*/ 184 w 214"/>
                <a:gd name="T17" fmla="*/ 15 h 94"/>
                <a:gd name="T18" fmla="*/ 184 w 214"/>
                <a:gd name="T19" fmla="*/ 15 h 94"/>
                <a:gd name="T20" fmla="*/ 171 w 214"/>
                <a:gd name="T21" fmla="*/ 18 h 94"/>
                <a:gd name="T22" fmla="*/ 142 w 214"/>
                <a:gd name="T23" fmla="*/ 24 h 94"/>
                <a:gd name="T24" fmla="*/ 144 w 214"/>
                <a:gd name="T25" fmla="*/ 31 h 94"/>
                <a:gd name="T26" fmla="*/ 174 w 214"/>
                <a:gd name="T27" fmla="*/ 28 h 94"/>
                <a:gd name="T28" fmla="*/ 179 w 214"/>
                <a:gd name="T29" fmla="*/ 27 h 94"/>
                <a:gd name="T30" fmla="*/ 161 w 214"/>
                <a:gd name="T31" fmla="*/ 52 h 94"/>
                <a:gd name="T32" fmla="*/ 93 w 214"/>
                <a:gd name="T33" fmla="*/ 74 h 94"/>
                <a:gd name="T34" fmla="*/ 96 w 214"/>
                <a:gd name="T35" fmla="*/ 73 h 94"/>
                <a:gd name="T36" fmla="*/ 130 w 214"/>
                <a:gd name="T37" fmla="*/ 46 h 94"/>
                <a:gd name="T38" fmla="*/ 123 w 214"/>
                <a:gd name="T39" fmla="*/ 40 h 94"/>
                <a:gd name="T40" fmla="*/ 89 w 214"/>
                <a:gd name="T41" fmla="*/ 61 h 94"/>
                <a:gd name="T42" fmla="*/ 52 w 214"/>
                <a:gd name="T43" fmla="*/ 71 h 94"/>
                <a:gd name="T44" fmla="*/ 18 w 214"/>
                <a:gd name="T45" fmla="*/ 69 h 94"/>
                <a:gd name="T46" fmla="*/ 24 w 214"/>
                <a:gd name="T47" fmla="*/ 55 h 94"/>
                <a:gd name="T48" fmla="*/ 36 w 214"/>
                <a:gd name="T49" fmla="*/ 38 h 94"/>
                <a:gd name="T50" fmla="*/ 67 w 214"/>
                <a:gd name="T51" fmla="*/ 22 h 94"/>
                <a:gd name="T52" fmla="*/ 113 w 214"/>
                <a:gd name="T53" fmla="*/ 29 h 94"/>
                <a:gd name="T54" fmla="*/ 119 w 214"/>
                <a:gd name="T55" fmla="*/ 11 h 94"/>
                <a:gd name="T56" fmla="*/ 70 w 214"/>
                <a:gd name="T57" fmla="*/ 1 h 94"/>
                <a:gd name="T58" fmla="*/ 0 w 214"/>
                <a:gd name="T59" fmla="*/ 73 h 94"/>
                <a:gd name="T60" fmla="*/ 29 w 214"/>
                <a:gd name="T61" fmla="*/ 90 h 94"/>
                <a:gd name="T62" fmla="*/ 54 w 214"/>
                <a:gd name="T63" fmla="*/ 87 h 94"/>
                <a:gd name="T64" fmla="*/ 67 w 214"/>
                <a:gd name="T65" fmla="*/ 84 h 94"/>
                <a:gd name="T66" fmla="*/ 70 w 214"/>
                <a:gd name="T67" fmla="*/ 86 h 94"/>
                <a:gd name="T68" fmla="*/ 105 w 214"/>
                <a:gd name="T69" fmla="*/ 91 h 94"/>
                <a:gd name="T70" fmla="*/ 170 w 214"/>
                <a:gd name="T71" fmla="*/ 63 h 94"/>
                <a:gd name="T72" fmla="*/ 178 w 214"/>
                <a:gd name="T73" fmla="*/ 54 h 94"/>
                <a:gd name="T74" fmla="*/ 178 w 214"/>
                <a:gd name="T75" fmla="*/ 54 h 94"/>
                <a:gd name="T76" fmla="*/ 205 w 214"/>
                <a:gd name="T77" fmla="*/ 51 h 94"/>
                <a:gd name="T78" fmla="*/ 206 w 214"/>
                <a:gd name="T79" fmla="*/ 51 h 94"/>
                <a:gd name="T80" fmla="*/ 206 w 214"/>
                <a:gd name="T81" fmla="*/ 51 h 94"/>
                <a:gd name="T82" fmla="*/ 206 w 214"/>
                <a:gd name="T83" fmla="*/ 51 h 94"/>
                <a:gd name="T84" fmla="*/ 214 w 214"/>
                <a:gd name="T85" fmla="*/ 46 h 94"/>
                <a:gd name="T86" fmla="*/ 214 w 214"/>
                <a:gd name="T87" fmla="*/ 46 h 94"/>
                <a:gd name="T88" fmla="*/ 214 w 214"/>
                <a:gd name="T89" fmla="*/ 46 h 94"/>
                <a:gd name="T90" fmla="*/ 214 w 214"/>
                <a:gd name="T91" fmla="*/ 45 h 94"/>
                <a:gd name="T92" fmla="*/ 214 w 214"/>
                <a:gd name="T93" fmla="*/ 43 h 94"/>
                <a:gd name="T94" fmla="*/ 214 w 214"/>
                <a:gd name="T95" fmla="*/ 40 h 94"/>
                <a:gd name="T96" fmla="*/ 214 w 214"/>
                <a:gd name="T97" fmla="*/ 33 h 94"/>
                <a:gd name="T98" fmla="*/ 191 w 214"/>
                <a:gd name="T99" fmla="*/ 32 h 94"/>
                <a:gd name="T100" fmla="*/ 192 w 214"/>
                <a:gd name="T101" fmla="*/ 28 h 94"/>
                <a:gd name="T102" fmla="*/ 196 w 214"/>
                <a:gd name="T103" fmla="*/ 30 h 94"/>
                <a:gd name="T104" fmla="*/ 200 w 214"/>
                <a:gd name="T105" fmla="*/ 35 h 94"/>
                <a:gd name="T106" fmla="*/ 201 w 214"/>
                <a:gd name="T107" fmla="*/ 39 h 94"/>
                <a:gd name="T108" fmla="*/ 201 w 214"/>
                <a:gd name="T109" fmla="*/ 40 h 94"/>
                <a:gd name="T110" fmla="*/ 184 w 214"/>
                <a:gd name="T111" fmla="*/ 45 h 94"/>
                <a:gd name="T112" fmla="*/ 191 w 214"/>
                <a:gd name="T113" fmla="*/ 3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94">
                  <a:moveTo>
                    <a:pt x="214" y="33"/>
                  </a:moveTo>
                  <a:cubicBezTo>
                    <a:pt x="213" y="28"/>
                    <a:pt x="210" y="24"/>
                    <a:pt x="207" y="21"/>
                  </a:cubicBezTo>
                  <a:cubicBezTo>
                    <a:pt x="201" y="15"/>
                    <a:pt x="195" y="14"/>
                    <a:pt x="194" y="14"/>
                  </a:cubicBezTo>
                  <a:cubicBezTo>
                    <a:pt x="192" y="14"/>
                    <a:pt x="191" y="14"/>
                    <a:pt x="191" y="15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3" y="14"/>
                    <a:pt x="182" y="14"/>
                    <a:pt x="184" y="15"/>
                  </a:cubicBezTo>
                  <a:cubicBezTo>
                    <a:pt x="179" y="16"/>
                    <a:pt x="175" y="17"/>
                    <a:pt x="171" y="18"/>
                  </a:cubicBezTo>
                  <a:cubicBezTo>
                    <a:pt x="154" y="22"/>
                    <a:pt x="142" y="24"/>
                    <a:pt x="142" y="24"/>
                  </a:cubicBezTo>
                  <a:cubicBezTo>
                    <a:pt x="133" y="26"/>
                    <a:pt x="137" y="28"/>
                    <a:pt x="144" y="31"/>
                  </a:cubicBezTo>
                  <a:cubicBezTo>
                    <a:pt x="145" y="32"/>
                    <a:pt x="157" y="30"/>
                    <a:pt x="174" y="28"/>
                  </a:cubicBezTo>
                  <a:cubicBezTo>
                    <a:pt x="176" y="28"/>
                    <a:pt x="177" y="28"/>
                    <a:pt x="179" y="27"/>
                  </a:cubicBezTo>
                  <a:cubicBezTo>
                    <a:pt x="174" y="36"/>
                    <a:pt x="168" y="45"/>
                    <a:pt x="161" y="52"/>
                  </a:cubicBezTo>
                  <a:cubicBezTo>
                    <a:pt x="141" y="76"/>
                    <a:pt x="112" y="76"/>
                    <a:pt x="93" y="74"/>
                  </a:cubicBezTo>
                  <a:cubicBezTo>
                    <a:pt x="94" y="74"/>
                    <a:pt x="95" y="73"/>
                    <a:pt x="96" y="73"/>
                  </a:cubicBezTo>
                  <a:cubicBezTo>
                    <a:pt x="120" y="61"/>
                    <a:pt x="130" y="45"/>
                    <a:pt x="130" y="46"/>
                  </a:cubicBezTo>
                  <a:cubicBezTo>
                    <a:pt x="139" y="35"/>
                    <a:pt x="131" y="38"/>
                    <a:pt x="123" y="40"/>
                  </a:cubicBezTo>
                  <a:cubicBezTo>
                    <a:pt x="121" y="40"/>
                    <a:pt x="110" y="53"/>
                    <a:pt x="89" y="61"/>
                  </a:cubicBezTo>
                  <a:cubicBezTo>
                    <a:pt x="79" y="66"/>
                    <a:pt x="66" y="69"/>
                    <a:pt x="52" y="71"/>
                  </a:cubicBezTo>
                  <a:cubicBezTo>
                    <a:pt x="40" y="74"/>
                    <a:pt x="18" y="72"/>
                    <a:pt x="18" y="69"/>
                  </a:cubicBezTo>
                  <a:cubicBezTo>
                    <a:pt x="17" y="71"/>
                    <a:pt x="20" y="61"/>
                    <a:pt x="24" y="55"/>
                  </a:cubicBezTo>
                  <a:cubicBezTo>
                    <a:pt x="27" y="48"/>
                    <a:pt x="31" y="43"/>
                    <a:pt x="36" y="38"/>
                  </a:cubicBezTo>
                  <a:cubicBezTo>
                    <a:pt x="44" y="28"/>
                    <a:pt x="56" y="23"/>
                    <a:pt x="67" y="22"/>
                  </a:cubicBezTo>
                  <a:cubicBezTo>
                    <a:pt x="89" y="19"/>
                    <a:pt x="107" y="27"/>
                    <a:pt x="113" y="29"/>
                  </a:cubicBezTo>
                  <a:cubicBezTo>
                    <a:pt x="134" y="35"/>
                    <a:pt x="127" y="20"/>
                    <a:pt x="119" y="11"/>
                  </a:cubicBezTo>
                  <a:cubicBezTo>
                    <a:pt x="117" y="10"/>
                    <a:pt x="99" y="0"/>
                    <a:pt x="70" y="1"/>
                  </a:cubicBezTo>
                  <a:cubicBezTo>
                    <a:pt x="37" y="1"/>
                    <a:pt x="4" y="30"/>
                    <a:pt x="0" y="73"/>
                  </a:cubicBezTo>
                  <a:cubicBezTo>
                    <a:pt x="6" y="90"/>
                    <a:pt x="21" y="88"/>
                    <a:pt x="29" y="90"/>
                  </a:cubicBezTo>
                  <a:cubicBezTo>
                    <a:pt x="38" y="90"/>
                    <a:pt x="46" y="88"/>
                    <a:pt x="54" y="87"/>
                  </a:cubicBezTo>
                  <a:cubicBezTo>
                    <a:pt x="59" y="86"/>
                    <a:pt x="63" y="85"/>
                    <a:pt x="67" y="84"/>
                  </a:cubicBezTo>
                  <a:cubicBezTo>
                    <a:pt x="68" y="85"/>
                    <a:pt x="69" y="86"/>
                    <a:pt x="70" y="86"/>
                  </a:cubicBezTo>
                  <a:cubicBezTo>
                    <a:pt x="71" y="88"/>
                    <a:pt x="85" y="91"/>
                    <a:pt x="105" y="91"/>
                  </a:cubicBezTo>
                  <a:cubicBezTo>
                    <a:pt x="124" y="94"/>
                    <a:pt x="154" y="83"/>
                    <a:pt x="170" y="63"/>
                  </a:cubicBezTo>
                  <a:cubicBezTo>
                    <a:pt x="173" y="60"/>
                    <a:pt x="175" y="57"/>
                    <a:pt x="178" y="54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9" y="56"/>
                    <a:pt x="195" y="51"/>
                    <a:pt x="205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9" y="51"/>
                    <a:pt x="212" y="49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37"/>
                    <a:pt x="214" y="35"/>
                    <a:pt x="214" y="33"/>
                  </a:cubicBezTo>
                  <a:close/>
                  <a:moveTo>
                    <a:pt x="191" y="32"/>
                  </a:moveTo>
                  <a:cubicBezTo>
                    <a:pt x="191" y="31"/>
                    <a:pt x="192" y="29"/>
                    <a:pt x="192" y="28"/>
                  </a:cubicBezTo>
                  <a:cubicBezTo>
                    <a:pt x="194" y="29"/>
                    <a:pt x="195" y="29"/>
                    <a:pt x="196" y="30"/>
                  </a:cubicBezTo>
                  <a:cubicBezTo>
                    <a:pt x="198" y="32"/>
                    <a:pt x="199" y="33"/>
                    <a:pt x="200" y="35"/>
                  </a:cubicBezTo>
                  <a:cubicBezTo>
                    <a:pt x="200" y="37"/>
                    <a:pt x="201" y="38"/>
                    <a:pt x="201" y="39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1"/>
                    <a:pt x="188" y="43"/>
                    <a:pt x="184" y="45"/>
                  </a:cubicBezTo>
                  <a:cubicBezTo>
                    <a:pt x="186" y="41"/>
                    <a:pt x="189" y="36"/>
                    <a:pt x="1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90813" y="29146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048000" y="264001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2530475" y="2593975"/>
              <a:ext cx="552450" cy="492125"/>
            </a:xfrm>
            <a:custGeom>
              <a:avLst/>
              <a:gdLst>
                <a:gd name="T0" fmla="*/ 281 w 307"/>
                <a:gd name="T1" fmla="*/ 2 h 274"/>
                <a:gd name="T2" fmla="*/ 26 w 307"/>
                <a:gd name="T3" fmla="*/ 142 h 274"/>
                <a:gd name="T4" fmla="*/ 22 w 307"/>
                <a:gd name="T5" fmla="*/ 123 h 274"/>
                <a:gd name="T6" fmla="*/ 7 w 307"/>
                <a:gd name="T7" fmla="*/ 121 h 274"/>
                <a:gd name="T8" fmla="*/ 5 w 307"/>
                <a:gd name="T9" fmla="*/ 122 h 274"/>
                <a:gd name="T10" fmla="*/ 7 w 307"/>
                <a:gd name="T11" fmla="*/ 138 h 274"/>
                <a:gd name="T12" fmla="*/ 11 w 307"/>
                <a:gd name="T13" fmla="*/ 160 h 274"/>
                <a:gd name="T14" fmla="*/ 76 w 307"/>
                <a:gd name="T15" fmla="*/ 134 h 274"/>
                <a:gd name="T16" fmla="*/ 38 w 307"/>
                <a:gd name="T17" fmla="*/ 175 h 274"/>
                <a:gd name="T18" fmla="*/ 106 w 307"/>
                <a:gd name="T19" fmla="*/ 150 h 274"/>
                <a:gd name="T20" fmla="*/ 80 w 307"/>
                <a:gd name="T21" fmla="*/ 193 h 274"/>
                <a:gd name="T22" fmla="*/ 134 w 307"/>
                <a:gd name="T23" fmla="*/ 170 h 274"/>
                <a:gd name="T24" fmla="*/ 117 w 307"/>
                <a:gd name="T25" fmla="*/ 206 h 274"/>
                <a:gd name="T26" fmla="*/ 163 w 307"/>
                <a:gd name="T27" fmla="*/ 182 h 274"/>
                <a:gd name="T28" fmla="*/ 140 w 307"/>
                <a:gd name="T29" fmla="*/ 207 h 274"/>
                <a:gd name="T30" fmla="*/ 140 w 307"/>
                <a:gd name="T31" fmla="*/ 226 h 274"/>
                <a:gd name="T32" fmla="*/ 163 w 307"/>
                <a:gd name="T33" fmla="*/ 237 h 274"/>
                <a:gd name="T34" fmla="*/ 200 w 307"/>
                <a:gd name="T35" fmla="*/ 228 h 274"/>
                <a:gd name="T36" fmla="*/ 207 w 307"/>
                <a:gd name="T37" fmla="*/ 254 h 274"/>
                <a:gd name="T38" fmla="*/ 217 w 307"/>
                <a:gd name="T39" fmla="*/ 260 h 274"/>
                <a:gd name="T40" fmla="*/ 228 w 307"/>
                <a:gd name="T41" fmla="*/ 273 h 274"/>
                <a:gd name="T42" fmla="*/ 238 w 307"/>
                <a:gd name="T43" fmla="*/ 271 h 274"/>
                <a:gd name="T44" fmla="*/ 245 w 307"/>
                <a:gd name="T45" fmla="*/ 267 h 274"/>
                <a:gd name="T46" fmla="*/ 243 w 307"/>
                <a:gd name="T47" fmla="*/ 250 h 274"/>
                <a:gd name="T48" fmla="*/ 232 w 307"/>
                <a:gd name="T49" fmla="*/ 251 h 274"/>
                <a:gd name="T50" fmla="*/ 218 w 307"/>
                <a:gd name="T51" fmla="*/ 232 h 274"/>
                <a:gd name="T52" fmla="*/ 218 w 307"/>
                <a:gd name="T53" fmla="*/ 223 h 274"/>
                <a:gd name="T54" fmla="*/ 212 w 307"/>
                <a:gd name="T55" fmla="*/ 203 h 274"/>
                <a:gd name="T56" fmla="*/ 213 w 307"/>
                <a:gd name="T57" fmla="*/ 193 h 274"/>
                <a:gd name="T58" fmla="*/ 213 w 307"/>
                <a:gd name="T59" fmla="*/ 171 h 274"/>
                <a:gd name="T60" fmla="*/ 209 w 307"/>
                <a:gd name="T61" fmla="*/ 147 h 274"/>
                <a:gd name="T62" fmla="*/ 188 w 307"/>
                <a:gd name="T63" fmla="*/ 147 h 274"/>
                <a:gd name="T64" fmla="*/ 215 w 307"/>
                <a:gd name="T65" fmla="*/ 125 h 274"/>
                <a:gd name="T66" fmla="*/ 221 w 307"/>
                <a:gd name="T67" fmla="*/ 99 h 274"/>
                <a:gd name="T68" fmla="*/ 192 w 307"/>
                <a:gd name="T69" fmla="*/ 108 h 274"/>
                <a:gd name="T70" fmla="*/ 233 w 307"/>
                <a:gd name="T71" fmla="*/ 67 h 274"/>
                <a:gd name="T72" fmla="*/ 191 w 307"/>
                <a:gd name="T73" fmla="*/ 79 h 274"/>
                <a:gd name="T74" fmla="*/ 265 w 307"/>
                <a:gd name="T75" fmla="*/ 31 h 274"/>
                <a:gd name="T76" fmla="*/ 286 w 307"/>
                <a:gd name="T77" fmla="*/ 7 h 274"/>
                <a:gd name="T78" fmla="*/ 237 w 307"/>
                <a:gd name="T79" fmla="*/ 181 h 274"/>
                <a:gd name="T80" fmla="*/ 246 w 307"/>
                <a:gd name="T81" fmla="*/ 146 h 274"/>
                <a:gd name="T82" fmla="*/ 237 w 307"/>
                <a:gd name="T83" fmla="*/ 141 h 274"/>
                <a:gd name="T84" fmla="*/ 244 w 307"/>
                <a:gd name="T85" fmla="*/ 127 h 274"/>
                <a:gd name="T86" fmla="*/ 274 w 307"/>
                <a:gd name="T87" fmla="*/ 112 h 274"/>
                <a:gd name="T88" fmla="*/ 266 w 307"/>
                <a:gd name="T89" fmla="*/ 148 h 274"/>
                <a:gd name="T90" fmla="*/ 299 w 307"/>
                <a:gd name="T91" fmla="*/ 132 h 274"/>
                <a:gd name="T92" fmla="*/ 301 w 307"/>
                <a:gd name="T93" fmla="*/ 148 h 274"/>
                <a:gd name="T94" fmla="*/ 279 w 307"/>
                <a:gd name="T95" fmla="*/ 16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" h="274">
                  <a:moveTo>
                    <a:pt x="286" y="7"/>
                  </a:moveTo>
                  <a:cubicBezTo>
                    <a:pt x="285" y="5"/>
                    <a:pt x="283" y="3"/>
                    <a:pt x="281" y="2"/>
                  </a:cubicBezTo>
                  <a:cubicBezTo>
                    <a:pt x="274" y="0"/>
                    <a:pt x="264" y="3"/>
                    <a:pt x="95" y="101"/>
                  </a:cubicBezTo>
                  <a:cubicBezTo>
                    <a:pt x="68" y="117"/>
                    <a:pt x="40" y="133"/>
                    <a:pt x="26" y="142"/>
                  </a:cubicBezTo>
                  <a:cubicBezTo>
                    <a:pt x="26" y="141"/>
                    <a:pt x="26" y="141"/>
                    <a:pt x="25" y="140"/>
                  </a:cubicBezTo>
                  <a:cubicBezTo>
                    <a:pt x="24" y="125"/>
                    <a:pt x="24" y="125"/>
                    <a:pt x="22" y="123"/>
                  </a:cubicBezTo>
                  <a:cubicBezTo>
                    <a:pt x="21" y="121"/>
                    <a:pt x="19" y="119"/>
                    <a:pt x="17" y="118"/>
                  </a:cubicBezTo>
                  <a:cubicBezTo>
                    <a:pt x="13" y="117"/>
                    <a:pt x="10" y="119"/>
                    <a:pt x="7" y="121"/>
                  </a:cubicBezTo>
                  <a:cubicBezTo>
                    <a:pt x="7" y="121"/>
                    <a:pt x="6" y="121"/>
                    <a:pt x="6" y="122"/>
                  </a:cubicBezTo>
                  <a:cubicBezTo>
                    <a:pt x="6" y="122"/>
                    <a:pt x="6" y="122"/>
                    <a:pt x="5" y="122"/>
                  </a:cubicBezTo>
                  <a:cubicBezTo>
                    <a:pt x="1" y="124"/>
                    <a:pt x="0" y="130"/>
                    <a:pt x="2" y="134"/>
                  </a:cubicBezTo>
                  <a:cubicBezTo>
                    <a:pt x="3" y="136"/>
                    <a:pt x="5" y="138"/>
                    <a:pt x="7" y="138"/>
                  </a:cubicBezTo>
                  <a:cubicBezTo>
                    <a:pt x="7" y="140"/>
                    <a:pt x="7" y="141"/>
                    <a:pt x="8" y="142"/>
                  </a:cubicBezTo>
                  <a:cubicBezTo>
                    <a:pt x="9" y="157"/>
                    <a:pt x="10" y="158"/>
                    <a:pt x="11" y="160"/>
                  </a:cubicBezTo>
                  <a:cubicBezTo>
                    <a:pt x="12" y="162"/>
                    <a:pt x="14" y="163"/>
                    <a:pt x="16" y="164"/>
                  </a:cubicBezTo>
                  <a:cubicBezTo>
                    <a:pt x="20" y="165"/>
                    <a:pt x="21" y="165"/>
                    <a:pt x="76" y="134"/>
                  </a:cubicBezTo>
                  <a:cubicBezTo>
                    <a:pt x="67" y="139"/>
                    <a:pt x="60" y="144"/>
                    <a:pt x="55" y="149"/>
                  </a:cubicBezTo>
                  <a:cubicBezTo>
                    <a:pt x="41" y="159"/>
                    <a:pt x="33" y="167"/>
                    <a:pt x="38" y="175"/>
                  </a:cubicBezTo>
                  <a:cubicBezTo>
                    <a:pt x="39" y="177"/>
                    <a:pt x="41" y="179"/>
                    <a:pt x="44" y="180"/>
                  </a:cubicBezTo>
                  <a:cubicBezTo>
                    <a:pt x="50" y="181"/>
                    <a:pt x="58" y="178"/>
                    <a:pt x="106" y="150"/>
                  </a:cubicBezTo>
                  <a:cubicBezTo>
                    <a:pt x="72" y="177"/>
                    <a:pt x="70" y="181"/>
                    <a:pt x="74" y="189"/>
                  </a:cubicBezTo>
                  <a:cubicBezTo>
                    <a:pt x="75" y="191"/>
                    <a:pt x="77" y="192"/>
                    <a:pt x="80" y="193"/>
                  </a:cubicBezTo>
                  <a:cubicBezTo>
                    <a:pt x="86" y="195"/>
                    <a:pt x="93" y="192"/>
                    <a:pt x="146" y="160"/>
                  </a:cubicBezTo>
                  <a:cubicBezTo>
                    <a:pt x="142" y="163"/>
                    <a:pt x="138" y="167"/>
                    <a:pt x="134" y="170"/>
                  </a:cubicBezTo>
                  <a:cubicBezTo>
                    <a:pt x="113" y="189"/>
                    <a:pt x="108" y="194"/>
                    <a:pt x="112" y="201"/>
                  </a:cubicBezTo>
                  <a:cubicBezTo>
                    <a:pt x="113" y="203"/>
                    <a:pt x="115" y="205"/>
                    <a:pt x="117" y="206"/>
                  </a:cubicBezTo>
                  <a:cubicBezTo>
                    <a:pt x="121" y="207"/>
                    <a:pt x="121" y="207"/>
                    <a:pt x="141" y="195"/>
                  </a:cubicBezTo>
                  <a:cubicBezTo>
                    <a:pt x="147" y="192"/>
                    <a:pt x="155" y="187"/>
                    <a:pt x="163" y="182"/>
                  </a:cubicBezTo>
                  <a:cubicBezTo>
                    <a:pt x="158" y="187"/>
                    <a:pt x="154" y="192"/>
                    <a:pt x="150" y="196"/>
                  </a:cubicBezTo>
                  <a:cubicBezTo>
                    <a:pt x="146" y="200"/>
                    <a:pt x="143" y="204"/>
                    <a:pt x="140" y="207"/>
                  </a:cubicBezTo>
                  <a:cubicBezTo>
                    <a:pt x="135" y="213"/>
                    <a:pt x="132" y="216"/>
                    <a:pt x="135" y="222"/>
                  </a:cubicBezTo>
                  <a:cubicBezTo>
                    <a:pt x="136" y="224"/>
                    <a:pt x="138" y="226"/>
                    <a:pt x="140" y="226"/>
                  </a:cubicBezTo>
                  <a:cubicBezTo>
                    <a:pt x="145" y="228"/>
                    <a:pt x="145" y="228"/>
                    <a:pt x="176" y="210"/>
                  </a:cubicBezTo>
                  <a:cubicBezTo>
                    <a:pt x="161" y="229"/>
                    <a:pt x="160" y="232"/>
                    <a:pt x="163" y="237"/>
                  </a:cubicBezTo>
                  <a:cubicBezTo>
                    <a:pt x="164" y="240"/>
                    <a:pt x="166" y="241"/>
                    <a:pt x="169" y="242"/>
                  </a:cubicBezTo>
                  <a:cubicBezTo>
                    <a:pt x="173" y="243"/>
                    <a:pt x="175" y="242"/>
                    <a:pt x="200" y="228"/>
                  </a:cubicBezTo>
                  <a:cubicBezTo>
                    <a:pt x="199" y="247"/>
                    <a:pt x="199" y="247"/>
                    <a:pt x="201" y="249"/>
                  </a:cubicBezTo>
                  <a:cubicBezTo>
                    <a:pt x="202" y="252"/>
                    <a:pt x="204" y="253"/>
                    <a:pt x="207" y="254"/>
                  </a:cubicBezTo>
                  <a:cubicBezTo>
                    <a:pt x="209" y="255"/>
                    <a:pt x="211" y="254"/>
                    <a:pt x="213" y="253"/>
                  </a:cubicBezTo>
                  <a:cubicBezTo>
                    <a:pt x="214" y="256"/>
                    <a:pt x="216" y="258"/>
                    <a:pt x="217" y="260"/>
                  </a:cubicBezTo>
                  <a:cubicBezTo>
                    <a:pt x="220" y="265"/>
                    <a:pt x="222" y="269"/>
                    <a:pt x="222" y="269"/>
                  </a:cubicBezTo>
                  <a:cubicBezTo>
                    <a:pt x="224" y="271"/>
                    <a:pt x="225" y="273"/>
                    <a:pt x="228" y="273"/>
                  </a:cubicBezTo>
                  <a:cubicBezTo>
                    <a:pt x="231" y="274"/>
                    <a:pt x="233" y="274"/>
                    <a:pt x="236" y="272"/>
                  </a:cubicBezTo>
                  <a:cubicBezTo>
                    <a:pt x="236" y="272"/>
                    <a:pt x="237" y="271"/>
                    <a:pt x="238" y="271"/>
                  </a:cubicBezTo>
                  <a:cubicBezTo>
                    <a:pt x="240" y="270"/>
                    <a:pt x="242" y="268"/>
                    <a:pt x="244" y="267"/>
                  </a:cubicBezTo>
                  <a:cubicBezTo>
                    <a:pt x="244" y="267"/>
                    <a:pt x="245" y="267"/>
                    <a:pt x="245" y="267"/>
                  </a:cubicBezTo>
                  <a:cubicBezTo>
                    <a:pt x="250" y="264"/>
                    <a:pt x="251" y="259"/>
                    <a:pt x="249" y="255"/>
                  </a:cubicBezTo>
                  <a:cubicBezTo>
                    <a:pt x="248" y="252"/>
                    <a:pt x="246" y="251"/>
                    <a:pt x="243" y="250"/>
                  </a:cubicBezTo>
                  <a:cubicBezTo>
                    <a:pt x="240" y="249"/>
                    <a:pt x="238" y="250"/>
                    <a:pt x="233" y="253"/>
                  </a:cubicBezTo>
                  <a:cubicBezTo>
                    <a:pt x="233" y="252"/>
                    <a:pt x="233" y="251"/>
                    <a:pt x="232" y="251"/>
                  </a:cubicBezTo>
                  <a:cubicBezTo>
                    <a:pt x="229" y="244"/>
                    <a:pt x="224" y="237"/>
                    <a:pt x="224" y="237"/>
                  </a:cubicBezTo>
                  <a:cubicBezTo>
                    <a:pt x="223" y="234"/>
                    <a:pt x="221" y="233"/>
                    <a:pt x="218" y="232"/>
                  </a:cubicBezTo>
                  <a:cubicBezTo>
                    <a:pt x="218" y="232"/>
                    <a:pt x="218" y="232"/>
                    <a:pt x="218" y="232"/>
                  </a:cubicBezTo>
                  <a:cubicBezTo>
                    <a:pt x="218" y="229"/>
                    <a:pt x="218" y="226"/>
                    <a:pt x="218" y="223"/>
                  </a:cubicBezTo>
                  <a:cubicBezTo>
                    <a:pt x="218" y="210"/>
                    <a:pt x="218" y="210"/>
                    <a:pt x="217" y="207"/>
                  </a:cubicBezTo>
                  <a:cubicBezTo>
                    <a:pt x="216" y="205"/>
                    <a:pt x="214" y="204"/>
                    <a:pt x="212" y="203"/>
                  </a:cubicBezTo>
                  <a:cubicBezTo>
                    <a:pt x="209" y="202"/>
                    <a:pt x="208" y="202"/>
                    <a:pt x="204" y="204"/>
                  </a:cubicBezTo>
                  <a:cubicBezTo>
                    <a:pt x="207" y="200"/>
                    <a:pt x="211" y="196"/>
                    <a:pt x="213" y="193"/>
                  </a:cubicBezTo>
                  <a:cubicBezTo>
                    <a:pt x="219" y="185"/>
                    <a:pt x="222" y="181"/>
                    <a:pt x="219" y="175"/>
                  </a:cubicBezTo>
                  <a:cubicBezTo>
                    <a:pt x="218" y="173"/>
                    <a:pt x="216" y="172"/>
                    <a:pt x="213" y="171"/>
                  </a:cubicBezTo>
                  <a:cubicBezTo>
                    <a:pt x="209" y="170"/>
                    <a:pt x="209" y="170"/>
                    <a:pt x="187" y="183"/>
                  </a:cubicBezTo>
                  <a:cubicBezTo>
                    <a:pt x="213" y="154"/>
                    <a:pt x="212" y="153"/>
                    <a:pt x="209" y="147"/>
                  </a:cubicBezTo>
                  <a:cubicBezTo>
                    <a:pt x="208" y="145"/>
                    <a:pt x="206" y="144"/>
                    <a:pt x="203" y="143"/>
                  </a:cubicBezTo>
                  <a:cubicBezTo>
                    <a:pt x="201" y="142"/>
                    <a:pt x="199" y="142"/>
                    <a:pt x="188" y="147"/>
                  </a:cubicBezTo>
                  <a:cubicBezTo>
                    <a:pt x="189" y="147"/>
                    <a:pt x="189" y="146"/>
                    <a:pt x="190" y="146"/>
                  </a:cubicBezTo>
                  <a:cubicBezTo>
                    <a:pt x="199" y="138"/>
                    <a:pt x="208" y="130"/>
                    <a:pt x="215" y="125"/>
                  </a:cubicBezTo>
                  <a:cubicBezTo>
                    <a:pt x="226" y="114"/>
                    <a:pt x="230" y="111"/>
                    <a:pt x="227" y="104"/>
                  </a:cubicBezTo>
                  <a:cubicBezTo>
                    <a:pt x="225" y="102"/>
                    <a:pt x="223" y="100"/>
                    <a:pt x="221" y="99"/>
                  </a:cubicBezTo>
                  <a:cubicBezTo>
                    <a:pt x="215" y="98"/>
                    <a:pt x="210" y="100"/>
                    <a:pt x="173" y="122"/>
                  </a:cubicBezTo>
                  <a:cubicBezTo>
                    <a:pt x="180" y="117"/>
                    <a:pt x="187" y="112"/>
                    <a:pt x="192" y="108"/>
                  </a:cubicBezTo>
                  <a:cubicBezTo>
                    <a:pt x="203" y="100"/>
                    <a:pt x="213" y="92"/>
                    <a:pt x="220" y="87"/>
                  </a:cubicBezTo>
                  <a:cubicBezTo>
                    <a:pt x="233" y="77"/>
                    <a:pt x="237" y="74"/>
                    <a:pt x="233" y="67"/>
                  </a:cubicBezTo>
                  <a:cubicBezTo>
                    <a:pt x="232" y="65"/>
                    <a:pt x="230" y="63"/>
                    <a:pt x="228" y="62"/>
                  </a:cubicBezTo>
                  <a:cubicBezTo>
                    <a:pt x="224" y="61"/>
                    <a:pt x="222" y="61"/>
                    <a:pt x="191" y="79"/>
                  </a:cubicBezTo>
                  <a:cubicBezTo>
                    <a:pt x="201" y="73"/>
                    <a:pt x="211" y="67"/>
                    <a:pt x="219" y="61"/>
                  </a:cubicBezTo>
                  <a:cubicBezTo>
                    <a:pt x="238" y="49"/>
                    <a:pt x="254" y="39"/>
                    <a:pt x="265" y="31"/>
                  </a:cubicBezTo>
                  <a:cubicBezTo>
                    <a:pt x="272" y="27"/>
                    <a:pt x="276" y="24"/>
                    <a:pt x="279" y="22"/>
                  </a:cubicBezTo>
                  <a:cubicBezTo>
                    <a:pt x="284" y="19"/>
                    <a:pt x="291" y="14"/>
                    <a:pt x="286" y="7"/>
                  </a:cubicBezTo>
                  <a:close/>
                  <a:moveTo>
                    <a:pt x="253" y="176"/>
                  </a:moveTo>
                  <a:cubicBezTo>
                    <a:pt x="242" y="182"/>
                    <a:pt x="240" y="182"/>
                    <a:pt x="237" y="181"/>
                  </a:cubicBezTo>
                  <a:cubicBezTo>
                    <a:pt x="235" y="181"/>
                    <a:pt x="233" y="179"/>
                    <a:pt x="232" y="177"/>
                  </a:cubicBezTo>
                  <a:cubicBezTo>
                    <a:pt x="229" y="171"/>
                    <a:pt x="228" y="171"/>
                    <a:pt x="246" y="146"/>
                  </a:cubicBezTo>
                  <a:cubicBezTo>
                    <a:pt x="245" y="146"/>
                    <a:pt x="244" y="146"/>
                    <a:pt x="243" y="145"/>
                  </a:cubicBezTo>
                  <a:cubicBezTo>
                    <a:pt x="240" y="145"/>
                    <a:pt x="238" y="143"/>
                    <a:pt x="237" y="141"/>
                  </a:cubicBezTo>
                  <a:cubicBezTo>
                    <a:pt x="234" y="136"/>
                    <a:pt x="236" y="131"/>
                    <a:pt x="240" y="129"/>
                  </a:cubicBezTo>
                  <a:cubicBezTo>
                    <a:pt x="241" y="128"/>
                    <a:pt x="243" y="128"/>
                    <a:pt x="244" y="127"/>
                  </a:cubicBezTo>
                  <a:cubicBezTo>
                    <a:pt x="246" y="126"/>
                    <a:pt x="252" y="123"/>
                    <a:pt x="255" y="120"/>
                  </a:cubicBezTo>
                  <a:cubicBezTo>
                    <a:pt x="266" y="113"/>
                    <a:pt x="269" y="111"/>
                    <a:pt x="274" y="112"/>
                  </a:cubicBezTo>
                  <a:cubicBezTo>
                    <a:pt x="276" y="113"/>
                    <a:pt x="279" y="115"/>
                    <a:pt x="280" y="117"/>
                  </a:cubicBezTo>
                  <a:cubicBezTo>
                    <a:pt x="283" y="122"/>
                    <a:pt x="283" y="123"/>
                    <a:pt x="266" y="148"/>
                  </a:cubicBezTo>
                  <a:cubicBezTo>
                    <a:pt x="267" y="147"/>
                    <a:pt x="269" y="146"/>
                    <a:pt x="270" y="146"/>
                  </a:cubicBezTo>
                  <a:cubicBezTo>
                    <a:pt x="295" y="131"/>
                    <a:pt x="295" y="131"/>
                    <a:pt x="299" y="132"/>
                  </a:cubicBezTo>
                  <a:cubicBezTo>
                    <a:pt x="302" y="132"/>
                    <a:pt x="304" y="134"/>
                    <a:pt x="305" y="136"/>
                  </a:cubicBezTo>
                  <a:cubicBezTo>
                    <a:pt x="307" y="141"/>
                    <a:pt x="306" y="146"/>
                    <a:pt x="301" y="148"/>
                  </a:cubicBezTo>
                  <a:cubicBezTo>
                    <a:pt x="301" y="149"/>
                    <a:pt x="300" y="149"/>
                    <a:pt x="299" y="149"/>
                  </a:cubicBezTo>
                  <a:cubicBezTo>
                    <a:pt x="296" y="151"/>
                    <a:pt x="287" y="156"/>
                    <a:pt x="279" y="161"/>
                  </a:cubicBezTo>
                  <a:cubicBezTo>
                    <a:pt x="267" y="168"/>
                    <a:pt x="259" y="173"/>
                    <a:pt x="253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22538" y="2578100"/>
              <a:ext cx="688975" cy="582613"/>
            </a:xfrm>
            <a:custGeom>
              <a:avLst/>
              <a:gdLst>
                <a:gd name="T0" fmla="*/ 356 w 384"/>
                <a:gd name="T1" fmla="*/ 90 h 324"/>
                <a:gd name="T2" fmla="*/ 383 w 384"/>
                <a:gd name="T3" fmla="*/ 128 h 324"/>
                <a:gd name="T4" fmla="*/ 338 w 384"/>
                <a:gd name="T5" fmla="*/ 20 h 324"/>
                <a:gd name="T6" fmla="*/ 270 w 384"/>
                <a:gd name="T7" fmla="*/ 17 h 324"/>
                <a:gd name="T8" fmla="*/ 170 w 384"/>
                <a:gd name="T9" fmla="*/ 63 h 324"/>
                <a:gd name="T10" fmla="*/ 58 w 384"/>
                <a:gd name="T11" fmla="*/ 123 h 324"/>
                <a:gd name="T12" fmla="*/ 19 w 384"/>
                <a:gd name="T13" fmla="*/ 125 h 324"/>
                <a:gd name="T14" fmla="*/ 4 w 384"/>
                <a:gd name="T15" fmla="*/ 132 h 324"/>
                <a:gd name="T16" fmla="*/ 4 w 384"/>
                <a:gd name="T17" fmla="*/ 133 h 324"/>
                <a:gd name="T18" fmla="*/ 3 w 384"/>
                <a:gd name="T19" fmla="*/ 136 h 324"/>
                <a:gd name="T20" fmla="*/ 2 w 384"/>
                <a:gd name="T21" fmla="*/ 172 h 324"/>
                <a:gd name="T22" fmla="*/ 15 w 384"/>
                <a:gd name="T23" fmla="*/ 192 h 324"/>
                <a:gd name="T24" fmla="*/ 22 w 384"/>
                <a:gd name="T25" fmla="*/ 194 h 324"/>
                <a:gd name="T26" fmla="*/ 58 w 384"/>
                <a:gd name="T27" fmla="*/ 195 h 324"/>
                <a:gd name="T28" fmla="*/ 62 w 384"/>
                <a:gd name="T29" fmla="*/ 240 h 324"/>
                <a:gd name="T30" fmla="*/ 60 w 384"/>
                <a:gd name="T31" fmla="*/ 292 h 324"/>
                <a:gd name="T32" fmla="*/ 68 w 384"/>
                <a:gd name="T33" fmla="*/ 318 h 324"/>
                <a:gd name="T34" fmla="*/ 118 w 384"/>
                <a:gd name="T35" fmla="*/ 305 h 324"/>
                <a:gd name="T36" fmla="*/ 118 w 384"/>
                <a:gd name="T37" fmla="*/ 227 h 324"/>
                <a:gd name="T38" fmla="*/ 190 w 384"/>
                <a:gd name="T39" fmla="*/ 261 h 324"/>
                <a:gd name="T40" fmla="*/ 288 w 384"/>
                <a:gd name="T41" fmla="*/ 310 h 324"/>
                <a:gd name="T42" fmla="*/ 312 w 384"/>
                <a:gd name="T43" fmla="*/ 310 h 324"/>
                <a:gd name="T44" fmla="*/ 380 w 384"/>
                <a:gd name="T45" fmla="*/ 180 h 324"/>
                <a:gd name="T46" fmla="*/ 339 w 384"/>
                <a:gd name="T47" fmla="*/ 272 h 324"/>
                <a:gd name="T48" fmla="*/ 238 w 384"/>
                <a:gd name="T49" fmla="*/ 196 h 324"/>
                <a:gd name="T50" fmla="*/ 272 w 384"/>
                <a:gd name="T51" fmla="*/ 194 h 324"/>
                <a:gd name="T52" fmla="*/ 319 w 384"/>
                <a:gd name="T53" fmla="*/ 148 h 324"/>
                <a:gd name="T54" fmla="*/ 302 w 384"/>
                <a:gd name="T55" fmla="*/ 120 h 324"/>
                <a:gd name="T56" fmla="*/ 267 w 384"/>
                <a:gd name="T57" fmla="*/ 116 h 324"/>
                <a:gd name="T58" fmla="*/ 253 w 384"/>
                <a:gd name="T59" fmla="*/ 71 h 324"/>
                <a:gd name="T60" fmla="*/ 79 w 384"/>
                <a:gd name="T61" fmla="*/ 304 h 324"/>
                <a:gd name="T62" fmla="*/ 77 w 384"/>
                <a:gd name="T63" fmla="*/ 293 h 324"/>
                <a:gd name="T64" fmla="*/ 76 w 384"/>
                <a:gd name="T65" fmla="*/ 239 h 324"/>
                <a:gd name="T66" fmla="*/ 100 w 384"/>
                <a:gd name="T67" fmla="*/ 215 h 324"/>
                <a:gd name="T68" fmla="*/ 98 w 384"/>
                <a:gd name="T69" fmla="*/ 300 h 324"/>
                <a:gd name="T70" fmla="*/ 300 w 384"/>
                <a:gd name="T71" fmla="*/ 137 h 324"/>
                <a:gd name="T72" fmla="*/ 300 w 384"/>
                <a:gd name="T73" fmla="*/ 137 h 324"/>
                <a:gd name="T74" fmla="*/ 292 w 384"/>
                <a:gd name="T75" fmla="*/ 135 h 324"/>
                <a:gd name="T76" fmla="*/ 299 w 384"/>
                <a:gd name="T77" fmla="*/ 137 h 324"/>
                <a:gd name="T78" fmla="*/ 295 w 384"/>
                <a:gd name="T79" fmla="*/ 168 h 324"/>
                <a:gd name="T80" fmla="*/ 238 w 384"/>
                <a:gd name="T81" fmla="*/ 180 h 324"/>
                <a:gd name="T82" fmla="*/ 237 w 384"/>
                <a:gd name="T83" fmla="*/ 179 h 324"/>
                <a:gd name="T84" fmla="*/ 265 w 384"/>
                <a:gd name="T85" fmla="*/ 129 h 324"/>
                <a:gd name="T86" fmla="*/ 218 w 384"/>
                <a:gd name="T87" fmla="*/ 175 h 324"/>
                <a:gd name="T88" fmla="*/ 193 w 384"/>
                <a:gd name="T89" fmla="*/ 248 h 324"/>
                <a:gd name="T90" fmla="*/ 61 w 384"/>
                <a:gd name="T91" fmla="*/ 178 h 324"/>
                <a:gd name="T92" fmla="*/ 20 w 384"/>
                <a:gd name="T93" fmla="*/ 171 h 324"/>
                <a:gd name="T94" fmla="*/ 21 w 384"/>
                <a:gd name="T95" fmla="*/ 144 h 324"/>
                <a:gd name="T96" fmla="*/ 55 w 384"/>
                <a:gd name="T97" fmla="*/ 142 h 324"/>
                <a:gd name="T98" fmla="*/ 72 w 384"/>
                <a:gd name="T99" fmla="*/ 138 h 324"/>
                <a:gd name="T100" fmla="*/ 170 w 384"/>
                <a:gd name="T101" fmla="*/ 86 h 324"/>
                <a:gd name="T102" fmla="*/ 239 w 384"/>
                <a:gd name="T103" fmla="*/ 5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4" h="324">
                  <a:moveTo>
                    <a:pt x="318" y="30"/>
                  </a:moveTo>
                  <a:cubicBezTo>
                    <a:pt x="340" y="44"/>
                    <a:pt x="350" y="71"/>
                    <a:pt x="356" y="90"/>
                  </a:cubicBezTo>
                  <a:cubicBezTo>
                    <a:pt x="362" y="109"/>
                    <a:pt x="364" y="124"/>
                    <a:pt x="365" y="130"/>
                  </a:cubicBezTo>
                  <a:cubicBezTo>
                    <a:pt x="370" y="184"/>
                    <a:pt x="380" y="154"/>
                    <a:pt x="383" y="128"/>
                  </a:cubicBezTo>
                  <a:cubicBezTo>
                    <a:pt x="384" y="125"/>
                    <a:pt x="383" y="112"/>
                    <a:pt x="378" y="92"/>
                  </a:cubicBezTo>
                  <a:cubicBezTo>
                    <a:pt x="373" y="73"/>
                    <a:pt x="365" y="45"/>
                    <a:pt x="338" y="20"/>
                  </a:cubicBezTo>
                  <a:cubicBezTo>
                    <a:pt x="326" y="8"/>
                    <a:pt x="302" y="0"/>
                    <a:pt x="281" y="10"/>
                  </a:cubicBezTo>
                  <a:cubicBezTo>
                    <a:pt x="277" y="12"/>
                    <a:pt x="273" y="14"/>
                    <a:pt x="270" y="17"/>
                  </a:cubicBezTo>
                  <a:cubicBezTo>
                    <a:pt x="269" y="17"/>
                    <a:pt x="268" y="17"/>
                    <a:pt x="267" y="17"/>
                  </a:cubicBezTo>
                  <a:cubicBezTo>
                    <a:pt x="261" y="18"/>
                    <a:pt x="223" y="36"/>
                    <a:pt x="170" y="63"/>
                  </a:cubicBezTo>
                  <a:cubicBezTo>
                    <a:pt x="144" y="77"/>
                    <a:pt x="114" y="93"/>
                    <a:pt x="82" y="11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2"/>
                    <a:pt x="41" y="124"/>
                    <a:pt x="34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9" y="129"/>
                    <a:pt x="20" y="120"/>
                    <a:pt x="4" y="132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" y="150"/>
                    <a:pt x="0" y="160"/>
                    <a:pt x="2" y="172"/>
                  </a:cubicBezTo>
                  <a:cubicBezTo>
                    <a:pt x="3" y="177"/>
                    <a:pt x="5" y="183"/>
                    <a:pt x="11" y="188"/>
                  </a:cubicBezTo>
                  <a:cubicBezTo>
                    <a:pt x="12" y="190"/>
                    <a:pt x="13" y="191"/>
                    <a:pt x="15" y="192"/>
                  </a:cubicBezTo>
                  <a:cubicBezTo>
                    <a:pt x="17" y="192"/>
                    <a:pt x="14" y="192"/>
                    <a:pt x="20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39" y="195"/>
                    <a:pt x="48" y="195"/>
                    <a:pt x="58" y="195"/>
                  </a:cubicBezTo>
                  <a:cubicBezTo>
                    <a:pt x="60" y="195"/>
                    <a:pt x="62" y="196"/>
                    <a:pt x="65" y="197"/>
                  </a:cubicBezTo>
                  <a:cubicBezTo>
                    <a:pt x="64" y="204"/>
                    <a:pt x="63" y="224"/>
                    <a:pt x="62" y="240"/>
                  </a:cubicBezTo>
                  <a:cubicBezTo>
                    <a:pt x="62" y="250"/>
                    <a:pt x="61" y="261"/>
                    <a:pt x="61" y="273"/>
                  </a:cubicBezTo>
                  <a:cubicBezTo>
                    <a:pt x="61" y="279"/>
                    <a:pt x="61" y="285"/>
                    <a:pt x="60" y="292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60" y="308"/>
                    <a:pt x="63" y="315"/>
                    <a:pt x="68" y="318"/>
                  </a:cubicBezTo>
                  <a:cubicBezTo>
                    <a:pt x="77" y="324"/>
                    <a:pt x="86" y="324"/>
                    <a:pt x="94" y="323"/>
                  </a:cubicBezTo>
                  <a:cubicBezTo>
                    <a:pt x="100" y="322"/>
                    <a:pt x="114" y="320"/>
                    <a:pt x="118" y="305"/>
                  </a:cubicBezTo>
                  <a:cubicBezTo>
                    <a:pt x="119" y="291"/>
                    <a:pt x="119" y="280"/>
                    <a:pt x="119" y="269"/>
                  </a:cubicBezTo>
                  <a:cubicBezTo>
                    <a:pt x="119" y="247"/>
                    <a:pt x="119" y="231"/>
                    <a:pt x="118" y="227"/>
                  </a:cubicBezTo>
                  <a:cubicBezTo>
                    <a:pt x="118" y="226"/>
                    <a:pt x="118" y="225"/>
                    <a:pt x="118" y="224"/>
                  </a:cubicBezTo>
                  <a:cubicBezTo>
                    <a:pt x="144" y="238"/>
                    <a:pt x="168" y="250"/>
                    <a:pt x="190" y="261"/>
                  </a:cubicBezTo>
                  <a:cubicBezTo>
                    <a:pt x="240" y="287"/>
                    <a:pt x="274" y="304"/>
                    <a:pt x="274" y="304"/>
                  </a:cubicBezTo>
                  <a:cubicBezTo>
                    <a:pt x="281" y="307"/>
                    <a:pt x="285" y="309"/>
                    <a:pt x="288" y="310"/>
                  </a:cubicBezTo>
                  <a:cubicBezTo>
                    <a:pt x="290" y="310"/>
                    <a:pt x="287" y="311"/>
                    <a:pt x="292" y="310"/>
                  </a:cubicBezTo>
                  <a:cubicBezTo>
                    <a:pt x="299" y="311"/>
                    <a:pt x="306" y="311"/>
                    <a:pt x="312" y="310"/>
                  </a:cubicBezTo>
                  <a:cubicBezTo>
                    <a:pt x="332" y="304"/>
                    <a:pt x="344" y="290"/>
                    <a:pt x="352" y="277"/>
                  </a:cubicBezTo>
                  <a:cubicBezTo>
                    <a:pt x="383" y="222"/>
                    <a:pt x="378" y="179"/>
                    <a:pt x="380" y="180"/>
                  </a:cubicBezTo>
                  <a:cubicBezTo>
                    <a:pt x="381" y="147"/>
                    <a:pt x="377" y="161"/>
                    <a:pt x="371" y="179"/>
                  </a:cubicBezTo>
                  <a:cubicBezTo>
                    <a:pt x="368" y="183"/>
                    <a:pt x="370" y="226"/>
                    <a:pt x="339" y="272"/>
                  </a:cubicBezTo>
                  <a:cubicBezTo>
                    <a:pt x="325" y="296"/>
                    <a:pt x="292" y="308"/>
                    <a:pt x="270" y="279"/>
                  </a:cubicBezTo>
                  <a:cubicBezTo>
                    <a:pt x="252" y="258"/>
                    <a:pt x="243" y="227"/>
                    <a:pt x="238" y="196"/>
                  </a:cubicBezTo>
                  <a:cubicBezTo>
                    <a:pt x="240" y="197"/>
                    <a:pt x="241" y="198"/>
                    <a:pt x="242" y="198"/>
                  </a:cubicBezTo>
                  <a:cubicBezTo>
                    <a:pt x="244" y="199"/>
                    <a:pt x="256" y="197"/>
                    <a:pt x="272" y="194"/>
                  </a:cubicBezTo>
                  <a:cubicBezTo>
                    <a:pt x="282" y="191"/>
                    <a:pt x="289" y="191"/>
                    <a:pt x="303" y="186"/>
                  </a:cubicBezTo>
                  <a:cubicBezTo>
                    <a:pt x="319" y="177"/>
                    <a:pt x="320" y="160"/>
                    <a:pt x="319" y="148"/>
                  </a:cubicBezTo>
                  <a:cubicBezTo>
                    <a:pt x="319" y="142"/>
                    <a:pt x="317" y="136"/>
                    <a:pt x="314" y="129"/>
                  </a:cubicBezTo>
                  <a:cubicBezTo>
                    <a:pt x="312" y="126"/>
                    <a:pt x="309" y="121"/>
                    <a:pt x="302" y="120"/>
                  </a:cubicBezTo>
                  <a:cubicBezTo>
                    <a:pt x="300" y="120"/>
                    <a:pt x="297" y="120"/>
                    <a:pt x="295" y="120"/>
                  </a:cubicBezTo>
                  <a:cubicBezTo>
                    <a:pt x="285" y="118"/>
                    <a:pt x="275" y="117"/>
                    <a:pt x="267" y="116"/>
                  </a:cubicBezTo>
                  <a:cubicBezTo>
                    <a:pt x="254" y="113"/>
                    <a:pt x="244" y="112"/>
                    <a:pt x="241" y="111"/>
                  </a:cubicBezTo>
                  <a:cubicBezTo>
                    <a:pt x="244" y="97"/>
                    <a:pt x="248" y="84"/>
                    <a:pt x="253" y="71"/>
                  </a:cubicBezTo>
                  <a:cubicBezTo>
                    <a:pt x="266" y="39"/>
                    <a:pt x="295" y="15"/>
                    <a:pt x="318" y="30"/>
                  </a:cubicBezTo>
                  <a:close/>
                  <a:moveTo>
                    <a:pt x="79" y="304"/>
                  </a:moveTo>
                  <a:cubicBezTo>
                    <a:pt x="78" y="303"/>
                    <a:pt x="78" y="303"/>
                    <a:pt x="78" y="303"/>
                  </a:cubicBezTo>
                  <a:cubicBezTo>
                    <a:pt x="77" y="301"/>
                    <a:pt x="77" y="296"/>
                    <a:pt x="77" y="293"/>
                  </a:cubicBezTo>
                  <a:cubicBezTo>
                    <a:pt x="77" y="286"/>
                    <a:pt x="77" y="280"/>
                    <a:pt x="77" y="273"/>
                  </a:cubicBezTo>
                  <a:cubicBezTo>
                    <a:pt x="76" y="261"/>
                    <a:pt x="76" y="249"/>
                    <a:pt x="76" y="239"/>
                  </a:cubicBezTo>
                  <a:cubicBezTo>
                    <a:pt x="75" y="225"/>
                    <a:pt x="75" y="210"/>
                    <a:pt x="74" y="202"/>
                  </a:cubicBezTo>
                  <a:cubicBezTo>
                    <a:pt x="83" y="206"/>
                    <a:pt x="92" y="211"/>
                    <a:pt x="100" y="215"/>
                  </a:cubicBezTo>
                  <a:cubicBezTo>
                    <a:pt x="99" y="220"/>
                    <a:pt x="98" y="245"/>
                    <a:pt x="99" y="265"/>
                  </a:cubicBezTo>
                  <a:cubicBezTo>
                    <a:pt x="99" y="275"/>
                    <a:pt x="99" y="288"/>
                    <a:pt x="98" y="300"/>
                  </a:cubicBezTo>
                  <a:cubicBezTo>
                    <a:pt x="104" y="303"/>
                    <a:pt x="86" y="307"/>
                    <a:pt x="79" y="304"/>
                  </a:cubicBezTo>
                  <a:close/>
                  <a:moveTo>
                    <a:pt x="300" y="137"/>
                  </a:moveTo>
                  <a:cubicBezTo>
                    <a:pt x="300" y="137"/>
                    <a:pt x="299" y="137"/>
                    <a:pt x="299" y="137"/>
                  </a:cubicBezTo>
                  <a:cubicBezTo>
                    <a:pt x="299" y="137"/>
                    <a:pt x="300" y="137"/>
                    <a:pt x="300" y="137"/>
                  </a:cubicBezTo>
                  <a:close/>
                  <a:moveTo>
                    <a:pt x="265" y="129"/>
                  </a:moveTo>
                  <a:cubicBezTo>
                    <a:pt x="273" y="131"/>
                    <a:pt x="282" y="133"/>
                    <a:pt x="292" y="135"/>
                  </a:cubicBezTo>
                  <a:cubicBezTo>
                    <a:pt x="294" y="136"/>
                    <a:pt x="296" y="136"/>
                    <a:pt x="298" y="137"/>
                  </a:cubicBezTo>
                  <a:cubicBezTo>
                    <a:pt x="298" y="137"/>
                    <a:pt x="298" y="137"/>
                    <a:pt x="299" y="137"/>
                  </a:cubicBezTo>
                  <a:cubicBezTo>
                    <a:pt x="300" y="139"/>
                    <a:pt x="301" y="144"/>
                    <a:pt x="301" y="148"/>
                  </a:cubicBezTo>
                  <a:cubicBezTo>
                    <a:pt x="302" y="157"/>
                    <a:pt x="299" y="166"/>
                    <a:pt x="295" y="168"/>
                  </a:cubicBezTo>
                  <a:cubicBezTo>
                    <a:pt x="293" y="169"/>
                    <a:pt x="278" y="171"/>
                    <a:pt x="271" y="173"/>
                  </a:cubicBezTo>
                  <a:cubicBezTo>
                    <a:pt x="254" y="176"/>
                    <a:pt x="242" y="179"/>
                    <a:pt x="238" y="180"/>
                  </a:cubicBezTo>
                  <a:cubicBezTo>
                    <a:pt x="238" y="180"/>
                    <a:pt x="237" y="181"/>
                    <a:pt x="237" y="181"/>
                  </a:cubicBezTo>
                  <a:cubicBezTo>
                    <a:pt x="237" y="180"/>
                    <a:pt x="237" y="180"/>
                    <a:pt x="237" y="179"/>
                  </a:cubicBezTo>
                  <a:cubicBezTo>
                    <a:pt x="235" y="160"/>
                    <a:pt x="236" y="140"/>
                    <a:pt x="239" y="121"/>
                  </a:cubicBezTo>
                  <a:cubicBezTo>
                    <a:pt x="243" y="122"/>
                    <a:pt x="252" y="125"/>
                    <a:pt x="265" y="129"/>
                  </a:cubicBezTo>
                  <a:close/>
                  <a:moveTo>
                    <a:pt x="239" y="54"/>
                  </a:moveTo>
                  <a:cubicBezTo>
                    <a:pt x="221" y="91"/>
                    <a:pt x="216" y="134"/>
                    <a:pt x="218" y="175"/>
                  </a:cubicBezTo>
                  <a:cubicBezTo>
                    <a:pt x="221" y="212"/>
                    <a:pt x="230" y="250"/>
                    <a:pt x="251" y="280"/>
                  </a:cubicBezTo>
                  <a:cubicBezTo>
                    <a:pt x="236" y="272"/>
                    <a:pt x="217" y="261"/>
                    <a:pt x="193" y="248"/>
                  </a:cubicBezTo>
                  <a:cubicBezTo>
                    <a:pt x="169" y="235"/>
                    <a:pt x="141" y="220"/>
                    <a:pt x="111" y="203"/>
                  </a:cubicBezTo>
                  <a:cubicBezTo>
                    <a:pt x="94" y="195"/>
                    <a:pt x="86" y="186"/>
                    <a:pt x="61" y="178"/>
                  </a:cubicBezTo>
                  <a:cubicBezTo>
                    <a:pt x="52" y="178"/>
                    <a:pt x="43" y="177"/>
                    <a:pt x="34" y="177"/>
                  </a:cubicBezTo>
                  <a:cubicBezTo>
                    <a:pt x="22" y="176"/>
                    <a:pt x="24" y="178"/>
                    <a:pt x="20" y="171"/>
                  </a:cubicBezTo>
                  <a:cubicBezTo>
                    <a:pt x="18" y="166"/>
                    <a:pt x="19" y="157"/>
                    <a:pt x="20" y="149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72" y="139"/>
                    <a:pt x="68" y="139"/>
                    <a:pt x="72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114" y="115"/>
                    <a:pt x="144" y="100"/>
                    <a:pt x="170" y="86"/>
                  </a:cubicBezTo>
                  <a:cubicBezTo>
                    <a:pt x="199" y="72"/>
                    <a:pt x="223" y="59"/>
                    <a:pt x="242" y="50"/>
                  </a:cubicBezTo>
                  <a:cubicBezTo>
                    <a:pt x="241" y="51"/>
                    <a:pt x="240" y="53"/>
                    <a:pt x="23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1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68"/>
            <a:ext cx="9144000" cy="6096000"/>
          </a:xfrm>
          <a:prstGeom prst="rect">
            <a:avLst/>
          </a:prstGeom>
        </p:spPr>
      </p:pic>
      <p:pic>
        <p:nvPicPr>
          <p:cNvPr id="4" name="Picture 2" descr="C:\Users\ept\Dropbox\Documents\DNNCon 18-19 oktober 2013\Kiva\KIVA_LOGO_T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" y="1628800"/>
            <a:ext cx="9001306" cy="49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9442" y="92968"/>
            <a:ext cx="7117180" cy="1205657"/>
          </a:xfrm>
        </p:spPr>
        <p:txBody>
          <a:bodyPr/>
          <a:lstStyle/>
          <a:p>
            <a:r>
              <a:rPr lang="en-GB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living and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some money</a:t>
            </a:r>
            <a:endParaRPr lang="en-GB" b="1" noProof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9442" y="1248988"/>
            <a:ext cx="7117180" cy="1675956"/>
          </a:xfrm>
        </p:spPr>
        <p:txBody>
          <a:bodyPr>
            <a:noAutofit/>
          </a:bodyPr>
          <a:lstStyle/>
          <a:p>
            <a:r>
              <a:rPr lang="en-GB" sz="2400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others to do likewise and join the </a:t>
            </a:r>
            <a:br>
              <a:rPr lang="en-GB" sz="2400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DNN Community team at KIVA.org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GB" sz="2400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Ernst Peter Tamminga</a:t>
            </a:r>
            <a:endParaRPr lang="en-GB" sz="2400" b="1" noProof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ernst.peter.tamminga@xcess.nl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9442" y="1844824"/>
            <a:ext cx="7117180" cy="1470025"/>
          </a:xfrm>
        </p:spPr>
        <p:txBody>
          <a:bodyPr/>
          <a:lstStyle/>
          <a:p>
            <a:r>
              <a:rPr lang="en-GB" sz="4800" b="1" noProof="0" dirty="0" smtClean="0"/>
              <a:t>I want your money</a:t>
            </a:r>
            <a:endParaRPr lang="en-GB" sz="4800" b="1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9442" y="4437112"/>
            <a:ext cx="7117180" cy="792088"/>
          </a:xfrm>
        </p:spPr>
        <p:txBody>
          <a:bodyPr anchor="b">
            <a:normAutofit/>
          </a:bodyPr>
          <a:lstStyle/>
          <a:p>
            <a:pPr algn="r"/>
            <a:r>
              <a:rPr lang="en-GB" sz="2800" b="1" noProof="0" dirty="0" smtClean="0"/>
              <a:t>But not for myself</a:t>
            </a:r>
            <a:endParaRPr lang="en-GB" sz="2800" b="1" noProof="0" dirty="0"/>
          </a:p>
        </p:txBody>
      </p:sp>
    </p:spTree>
    <p:extLst>
      <p:ext uri="{BB962C8B-B14F-4D97-AF65-F5344CB8AC3E}">
        <p14:creationId xmlns:p14="http://schemas.microsoft.com/office/powerpoint/2010/main" val="31464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9442" y="1844824"/>
            <a:ext cx="7117180" cy="1470025"/>
          </a:xfrm>
        </p:spPr>
        <p:txBody>
          <a:bodyPr/>
          <a:lstStyle/>
          <a:p>
            <a:r>
              <a:rPr lang="en-GB" sz="4800" b="1" noProof="0" dirty="0" smtClean="0"/>
              <a:t>I want your money</a:t>
            </a:r>
            <a:endParaRPr lang="en-GB" sz="4800" b="1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9442" y="4437112"/>
            <a:ext cx="7117180" cy="792088"/>
          </a:xfrm>
        </p:spPr>
        <p:txBody>
          <a:bodyPr anchor="b">
            <a:normAutofit/>
          </a:bodyPr>
          <a:lstStyle/>
          <a:p>
            <a:pPr algn="r"/>
            <a:r>
              <a:rPr lang="en-GB" sz="2800" b="1" noProof="0" dirty="0" smtClean="0"/>
              <a:t>But not for myself</a:t>
            </a:r>
            <a:endParaRPr lang="en-GB" sz="2800" b="1" noProof="0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009442" y="5301208"/>
            <a:ext cx="7117180" cy="62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1" dirty="0" smtClean="0"/>
              <a:t>And you will get it back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464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3654" y="332656"/>
            <a:ext cx="8718804" cy="924475"/>
          </a:xfrm>
        </p:spPr>
        <p:txBody>
          <a:bodyPr/>
          <a:lstStyle/>
          <a:p>
            <a:r>
              <a:rPr lang="en-US" dirty="0" smtClean="0"/>
              <a:t>Do you know </a:t>
            </a:r>
            <a:r>
              <a:rPr lang="en-US" dirty="0"/>
              <a:t>the </a:t>
            </a:r>
            <a:r>
              <a:rPr lang="en-US" dirty="0" smtClean="0"/>
              <a:t>percentage of people living on </a:t>
            </a:r>
            <a:r>
              <a:rPr lang="en-US" b="1" dirty="0" smtClean="0"/>
              <a:t>less than </a:t>
            </a:r>
            <a:r>
              <a:rPr lang="en-US" b="1" smtClean="0"/>
              <a:t>$1,25 </a:t>
            </a:r>
            <a:r>
              <a:rPr lang="en-US" b="1" dirty="0" smtClean="0"/>
              <a:t>a day</a:t>
            </a:r>
            <a:r>
              <a:rPr lang="en-US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037"/>
            <a:ext cx="470535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3654" y="332656"/>
            <a:ext cx="8718804" cy="924475"/>
          </a:xfrm>
        </p:spPr>
        <p:txBody>
          <a:bodyPr/>
          <a:lstStyle/>
          <a:p>
            <a:r>
              <a:rPr lang="en-US" dirty="0" smtClean="0"/>
              <a:t>Do you know </a:t>
            </a:r>
            <a:r>
              <a:rPr lang="en-US" dirty="0"/>
              <a:t>the </a:t>
            </a:r>
            <a:r>
              <a:rPr lang="en-US" dirty="0" smtClean="0"/>
              <a:t>percentage of people living on </a:t>
            </a:r>
            <a:r>
              <a:rPr lang="en-US" b="1" dirty="0" smtClean="0"/>
              <a:t>less than $1 a day</a:t>
            </a:r>
            <a:r>
              <a:rPr lang="en-US" dirty="0" smtClean="0"/>
              <a:t>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037"/>
            <a:ext cx="470535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/>
          <p:cNvSpPr txBox="1">
            <a:spLocks/>
          </p:cNvSpPr>
          <p:nvPr/>
        </p:nvSpPr>
        <p:spPr>
          <a:xfrm rot="19898332">
            <a:off x="2368598" y="3983422"/>
            <a:ext cx="6912768" cy="1322077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At least </a:t>
            </a:r>
            <a:r>
              <a:rPr lang="en-US" b="1" dirty="0"/>
              <a:t>80% of </a:t>
            </a:r>
            <a:r>
              <a:rPr lang="en-US" b="1" dirty="0" smtClean="0"/>
              <a:t>humanity</a:t>
            </a:r>
            <a:br>
              <a:rPr lang="en-US" b="1" dirty="0" smtClean="0"/>
            </a:br>
            <a:r>
              <a:rPr lang="en-US" dirty="0" smtClean="0"/>
              <a:t>lives </a:t>
            </a:r>
            <a:r>
              <a:rPr lang="en-US" dirty="0"/>
              <a:t>on less than $10 a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pt\Dropbox\Documents\DNNCon 18-19 oktober 2013\Kiva\KIVA_LOGO_T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" y="764704"/>
            <a:ext cx="9001306" cy="49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835696" y="568556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tx2"/>
                </a:solidFill>
              </a:rPr>
              <a:t>www.kiva.org</a:t>
            </a:r>
            <a:endParaRPr lang="en-GB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640"/>
            <a:ext cx="2530130" cy="180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45" y="172640"/>
            <a:ext cx="2700000" cy="180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68" y="172640"/>
            <a:ext cx="24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70924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2679465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5" y="2420888"/>
            <a:ext cx="2698773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2700000" cy="18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97152"/>
            <a:ext cx="270000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56" y="4797152"/>
            <a:ext cx="2397463" cy="1800000"/>
          </a:xfrm>
          <a:prstGeom prst="rect">
            <a:avLst/>
          </a:prstGeom>
        </p:spPr>
      </p:pic>
      <p:sp>
        <p:nvSpPr>
          <p:cNvPr id="14" name="Titel 2"/>
          <p:cNvSpPr txBox="1">
            <a:spLocks/>
          </p:cNvSpPr>
          <p:nvPr/>
        </p:nvSpPr>
        <p:spPr>
          <a:xfrm rot="19898332">
            <a:off x="1018221" y="2075778"/>
            <a:ext cx="6912768" cy="1896014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KIVA Provided loans for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1,000,000 people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around the world, 80% women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va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" y="1941908"/>
            <a:ext cx="91440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pt\AppData\Local\Temp\SNAGHTMLdac5c5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9183" y="10304"/>
            <a:ext cx="45154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8134555" cy="924475"/>
          </a:xfrm>
        </p:spPr>
        <p:txBody>
          <a:bodyPr/>
          <a:lstStyle/>
          <a:p>
            <a:r>
              <a:rPr lang="en-GB" dirty="0" smtClean="0"/>
              <a:t>What is KIVA?</a:t>
            </a:r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737184" y="5962054"/>
            <a:ext cx="7459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Started</a:t>
            </a:r>
            <a:r>
              <a:rPr lang="nl-NL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April 2004</a:t>
            </a:r>
            <a:endParaRPr lang="nl-NL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3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TC102455596[[fn=Lente]]</Template>
  <TotalTime>250</TotalTime>
  <Words>312</Words>
  <Application>Microsoft Office PowerPoint</Application>
  <PresentationFormat>Diavoorstelling (4:3)</PresentationFormat>
  <Paragraphs>53</Paragraphs>
  <Slides>28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Spring</vt:lpstr>
      <vt:lpstr>PowerPoint-presentatie</vt:lpstr>
      <vt:lpstr>I want your money</vt:lpstr>
      <vt:lpstr>I want your money</vt:lpstr>
      <vt:lpstr>I want your money</vt:lpstr>
      <vt:lpstr>Do you know the percentage of people living on less than $1,25 a day?</vt:lpstr>
      <vt:lpstr>Do you know the percentage of people living on less than $1 a day?</vt:lpstr>
      <vt:lpstr>PowerPoint-presentatie</vt:lpstr>
      <vt:lpstr>PowerPoint-presentatie</vt:lpstr>
      <vt:lpstr>What is KIVA?</vt:lpstr>
      <vt:lpstr>PowerPoint-presentatie</vt:lpstr>
      <vt:lpstr>PowerPoint-presentatie</vt:lpstr>
      <vt:lpstr>DNN Community has formed a lending team on KIVA.org</vt:lpstr>
      <vt:lpstr>Well know and less well know DNN community members form the open DNN Community team on KIVA.org</vt:lpstr>
      <vt:lpstr>Well know and less well know DNN community members form the open DNN Community team on KIVA.org</vt:lpstr>
      <vt:lpstr>PowerPoint-presentatie</vt:lpstr>
      <vt:lpstr>PowerPoint-presentatie</vt:lpstr>
      <vt:lpstr>How does it work?</vt:lpstr>
      <vt:lpstr>Who pays the bill?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You make a living and earn some money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KIVA</dc:title>
  <dc:creator>Ernst Peter Tamminga</dc:creator>
  <cp:lastModifiedBy>Ernst Peter Tamminga</cp:lastModifiedBy>
  <cp:revision>64</cp:revision>
  <dcterms:created xsi:type="dcterms:W3CDTF">2013-10-09T17:35:12Z</dcterms:created>
  <dcterms:modified xsi:type="dcterms:W3CDTF">2014-04-10T14:54:42Z</dcterms:modified>
</cp:coreProperties>
</file>