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1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308" r:id="rId27"/>
    <p:sldId id="309" r:id="rId28"/>
    <p:sldId id="310" r:id="rId29"/>
    <p:sldId id="282" r:id="rId30"/>
    <p:sldId id="283" r:id="rId31"/>
    <p:sldId id="28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05" r:id="rId42"/>
    <p:sldId id="295" r:id="rId43"/>
    <p:sldId id="296" r:id="rId44"/>
    <p:sldId id="297" r:id="rId45"/>
    <p:sldId id="298" r:id="rId46"/>
    <p:sldId id="307" r:id="rId47"/>
    <p:sldId id="299" r:id="rId48"/>
    <p:sldId id="300" r:id="rId49"/>
    <p:sldId id="301" r:id="rId50"/>
    <p:sldId id="302" r:id="rId51"/>
    <p:sldId id="303" r:id="rId52"/>
    <p:sldId id="306" r:id="rId5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7" autoAdjust="0"/>
    <p:restoredTop sz="94660"/>
  </p:normalViewPr>
  <p:slideViewPr>
    <p:cSldViewPr snapToObjects="1">
      <p:cViewPr varScale="1">
        <p:scale>
          <a:sx n="70" d="100"/>
          <a:sy n="70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CB86A-4C24-4180-8282-C78D952033D4}" type="doc">
      <dgm:prSet loTypeId="urn:microsoft.com/office/officeart/2005/8/layout/hierarchy4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7DD29AC-5CE4-447B-A26C-2291C465F3FC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DNN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289E47-2A85-4168-9F2B-1F749D7241C2}" type="parTrans" cxnId="{CE6D5DBD-426A-4E59-8F40-1D5A42C4873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830C1C-FA94-426A-BB78-4654002CC5A3}" type="sibTrans" cxnId="{CE6D5DBD-426A-4E59-8F40-1D5A42C4873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7D0D43-1E86-4ED6-81A4-B482115F17CF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.NET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D5F24E-EB38-4F02-AA45-94AA0C781BE0}" type="parTrans" cxnId="{6089FF39-88CA-4349-98B8-DCE1C04DFA5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FF82DA-48CC-4F73-ADFF-6F68EFC26E00}" type="sibTrans" cxnId="{6089FF39-88CA-4349-98B8-DCE1C04DFA5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236116-1992-47C5-911C-851F471597DC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Windows Server/SQL Server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B9990-61C6-433B-A8F5-4363976B9311}" type="parTrans" cxnId="{5A408151-5813-4A59-918A-38EB097AEB50}">
      <dgm:prSet/>
      <dgm:spPr/>
      <dgm:t>
        <a:bodyPr/>
        <a:lstStyle/>
        <a:p>
          <a:endParaRPr lang="nl-N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B22419-DA7C-47E1-9AC2-0537EAEE167E}" type="sibTrans" cxnId="{5A408151-5813-4A59-918A-38EB097AEB50}">
      <dgm:prSet/>
      <dgm:spPr/>
      <dgm:t>
        <a:bodyPr/>
        <a:lstStyle/>
        <a:p>
          <a:endParaRPr lang="nl-N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CA735E-711B-4A60-8054-413BE10A27F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Internet connection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6458AF-CDF4-497E-9B5C-F8DCE38EB48F}" type="parTrans" cxnId="{D9C2BDDB-7E2A-4A19-BBD4-8CA61E435222}">
      <dgm:prSet/>
      <dgm:spPr/>
      <dgm:t>
        <a:bodyPr/>
        <a:lstStyle/>
        <a:p>
          <a:endParaRPr lang="nl-N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04CA7B-FCE3-465B-ACC2-DBC8F7C49124}" type="sibTrans" cxnId="{D9C2BDDB-7E2A-4A19-BBD4-8CA61E435222}">
      <dgm:prSet/>
      <dgm:spPr/>
      <dgm:t>
        <a:bodyPr/>
        <a:lstStyle/>
        <a:p>
          <a:endParaRPr lang="nl-N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B20011-85D4-4D63-B5BF-17060C14BCE7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Client/Browser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00A54A-A114-4046-85CB-83168CE93081}" type="parTrans" cxnId="{95F316B0-E910-462D-BC09-617C85A0E85A}">
      <dgm:prSet/>
      <dgm:spPr/>
      <dgm:t>
        <a:bodyPr/>
        <a:lstStyle/>
        <a:p>
          <a:endParaRPr lang="nl-N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47B40E-2E58-4D45-9792-0BA67CD5D57A}" type="sibTrans" cxnId="{95F316B0-E910-462D-BC09-617C85A0E85A}">
      <dgm:prSet/>
      <dgm:spPr/>
      <dgm:t>
        <a:bodyPr/>
        <a:lstStyle/>
        <a:p>
          <a:endParaRPr lang="nl-N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B9E20E-54D2-4B43-A3A8-A15A4C52804F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Windows Server/IIS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17F4A6-7CA2-493F-9D18-D6AF8589025C}" type="parTrans" cxnId="{06C55EBF-0B84-496D-9F36-4B57B0175F8A}">
      <dgm:prSet/>
      <dgm:spPr/>
      <dgm:t>
        <a:bodyPr/>
        <a:lstStyle/>
        <a:p>
          <a:endParaRPr lang="nl-NL"/>
        </a:p>
      </dgm:t>
    </dgm:pt>
    <dgm:pt modelId="{6F6F2669-C128-4448-AD94-885F777326D8}" type="sibTrans" cxnId="{06C55EBF-0B84-496D-9F36-4B57B0175F8A}">
      <dgm:prSet/>
      <dgm:spPr/>
      <dgm:t>
        <a:bodyPr/>
        <a:lstStyle/>
        <a:p>
          <a:endParaRPr lang="nl-NL"/>
        </a:p>
      </dgm:t>
    </dgm:pt>
    <dgm:pt modelId="{6FF98176-57B1-431C-8F74-463876F1062D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ASP.NET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D27895-06C6-44C9-9E27-B8DD6305F531}" type="parTrans" cxnId="{97A16B4F-5E17-4057-811D-37641EBABD4B}">
      <dgm:prSet/>
      <dgm:spPr/>
      <dgm:t>
        <a:bodyPr/>
        <a:lstStyle/>
        <a:p>
          <a:endParaRPr lang="nl-NL"/>
        </a:p>
      </dgm:t>
    </dgm:pt>
    <dgm:pt modelId="{B11D5A34-00AB-4774-9686-1AFE9D31250D}" type="sibTrans" cxnId="{97A16B4F-5E17-4057-811D-37641EBABD4B}">
      <dgm:prSet/>
      <dgm:spPr/>
      <dgm:t>
        <a:bodyPr/>
        <a:lstStyle/>
        <a:p>
          <a:endParaRPr lang="nl-NL"/>
        </a:p>
      </dgm:t>
    </dgm:pt>
    <dgm:pt modelId="{8C44A8B0-7E4B-440E-A57F-E1C6B7C7BF4D}" type="pres">
      <dgm:prSet presAssocID="{3BECB86A-4C24-4180-8282-C78D952033D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02E3207-7B67-4A18-949C-342BDBF6F698}" type="pres">
      <dgm:prSet presAssocID="{FCB20011-85D4-4D63-B5BF-17060C14BCE7}" presName="vertOne" presStyleCnt="0"/>
      <dgm:spPr/>
      <dgm:t>
        <a:bodyPr/>
        <a:lstStyle/>
        <a:p>
          <a:endParaRPr lang="nl-NL"/>
        </a:p>
      </dgm:t>
    </dgm:pt>
    <dgm:pt modelId="{ACC637FA-E8B6-4285-9339-DCFD19BDF617}" type="pres">
      <dgm:prSet presAssocID="{FCB20011-85D4-4D63-B5BF-17060C14BCE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453D3BF7-7341-4AE2-A10D-1E4094C1C583}" type="pres">
      <dgm:prSet presAssocID="{FCB20011-85D4-4D63-B5BF-17060C14BCE7}" presName="parTransOne" presStyleCnt="0"/>
      <dgm:spPr/>
      <dgm:t>
        <a:bodyPr/>
        <a:lstStyle/>
        <a:p>
          <a:endParaRPr lang="nl-NL"/>
        </a:p>
      </dgm:t>
    </dgm:pt>
    <dgm:pt modelId="{BA9CB2E2-9B68-42C2-B2D2-FE7CBF4BC301}" type="pres">
      <dgm:prSet presAssocID="{FCB20011-85D4-4D63-B5BF-17060C14BCE7}" presName="horzOne" presStyleCnt="0"/>
      <dgm:spPr/>
      <dgm:t>
        <a:bodyPr/>
        <a:lstStyle/>
        <a:p>
          <a:endParaRPr lang="nl-NL"/>
        </a:p>
      </dgm:t>
    </dgm:pt>
    <dgm:pt modelId="{0D484AC1-8361-45EB-9DA5-1B671A1D114D}" type="pres">
      <dgm:prSet presAssocID="{ADCA735E-711B-4A60-8054-413BE10A27F1}" presName="vertTwo" presStyleCnt="0"/>
      <dgm:spPr/>
      <dgm:t>
        <a:bodyPr/>
        <a:lstStyle/>
        <a:p>
          <a:endParaRPr lang="nl-NL"/>
        </a:p>
      </dgm:t>
    </dgm:pt>
    <dgm:pt modelId="{826D5060-F9DF-4637-99A1-882E4CD29250}" type="pres">
      <dgm:prSet presAssocID="{ADCA735E-711B-4A60-8054-413BE10A27F1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BCE1C612-D86E-4D85-8059-9D83E843B78F}" type="pres">
      <dgm:prSet presAssocID="{ADCA735E-711B-4A60-8054-413BE10A27F1}" presName="parTransTwo" presStyleCnt="0"/>
      <dgm:spPr/>
      <dgm:t>
        <a:bodyPr/>
        <a:lstStyle/>
        <a:p>
          <a:endParaRPr lang="nl-NL"/>
        </a:p>
      </dgm:t>
    </dgm:pt>
    <dgm:pt modelId="{D325B3E7-8724-43C1-8C90-95685020DE14}" type="pres">
      <dgm:prSet presAssocID="{ADCA735E-711B-4A60-8054-413BE10A27F1}" presName="horzTwo" presStyleCnt="0"/>
      <dgm:spPr/>
      <dgm:t>
        <a:bodyPr/>
        <a:lstStyle/>
        <a:p>
          <a:endParaRPr lang="nl-NL"/>
        </a:p>
      </dgm:t>
    </dgm:pt>
    <dgm:pt modelId="{2D42B933-5B7D-4FD5-93D7-7E74FFB63AC0}" type="pres">
      <dgm:prSet presAssocID="{85B9E20E-54D2-4B43-A3A8-A15A4C52804F}" presName="vertThree" presStyleCnt="0"/>
      <dgm:spPr/>
      <dgm:t>
        <a:bodyPr/>
        <a:lstStyle/>
        <a:p>
          <a:endParaRPr lang="nl-NL"/>
        </a:p>
      </dgm:t>
    </dgm:pt>
    <dgm:pt modelId="{1EED9AE3-C0FB-4DD0-973E-2ECDF72D018F}" type="pres">
      <dgm:prSet presAssocID="{85B9E20E-54D2-4B43-A3A8-A15A4C52804F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AF0F4575-19AB-4034-8127-59DA8E39ABC8}" type="pres">
      <dgm:prSet presAssocID="{85B9E20E-54D2-4B43-A3A8-A15A4C52804F}" presName="parTransThree" presStyleCnt="0"/>
      <dgm:spPr/>
      <dgm:t>
        <a:bodyPr/>
        <a:lstStyle/>
        <a:p>
          <a:endParaRPr lang="nl-NL"/>
        </a:p>
      </dgm:t>
    </dgm:pt>
    <dgm:pt modelId="{A3C99BA3-D948-4E8B-ABAD-2BB293E2F5E8}" type="pres">
      <dgm:prSet presAssocID="{85B9E20E-54D2-4B43-A3A8-A15A4C52804F}" presName="horzThree" presStyleCnt="0"/>
      <dgm:spPr/>
      <dgm:t>
        <a:bodyPr/>
        <a:lstStyle/>
        <a:p>
          <a:endParaRPr lang="nl-NL"/>
        </a:p>
      </dgm:t>
    </dgm:pt>
    <dgm:pt modelId="{7659CECA-F061-4209-8674-00B772D449E0}" type="pres">
      <dgm:prSet presAssocID="{6FF98176-57B1-431C-8F74-463876F1062D}" presName="vertFour" presStyleCnt="0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38A8BDB4-2F43-4A2C-AD14-EB48E07009F9}" type="pres">
      <dgm:prSet presAssocID="{6FF98176-57B1-431C-8F74-463876F1062D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D4E8971E-4EE1-41F8-BCC8-7BC1D2C8C4CC}" type="pres">
      <dgm:prSet presAssocID="{6FF98176-57B1-431C-8F74-463876F1062D}" presName="parTransFour" presStyleCnt="0"/>
      <dgm:spPr/>
      <dgm:t>
        <a:bodyPr/>
        <a:lstStyle/>
        <a:p>
          <a:endParaRPr lang="nl-NL"/>
        </a:p>
      </dgm:t>
    </dgm:pt>
    <dgm:pt modelId="{6A43B1FB-B871-4214-8312-11C0D4D5F9FB}" type="pres">
      <dgm:prSet presAssocID="{6FF98176-57B1-431C-8F74-463876F1062D}" presName="horzFour" presStyleCnt="0"/>
      <dgm:spPr/>
      <dgm:t>
        <a:bodyPr/>
        <a:lstStyle/>
        <a:p>
          <a:endParaRPr lang="nl-NL"/>
        </a:p>
      </dgm:t>
    </dgm:pt>
    <dgm:pt modelId="{FC2BBF21-771E-48FA-9B64-390AD41ED32B}" type="pres">
      <dgm:prSet presAssocID="{C7DD29AC-5CE4-447B-A26C-2291C465F3FC}" presName="vertFour" presStyleCnt="0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03DD53F6-16BB-4126-83E5-60AD78478A23}" type="pres">
      <dgm:prSet presAssocID="{C7DD29AC-5CE4-447B-A26C-2291C465F3FC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ABBF62A2-F2C5-456B-91C1-701FE5353B9E}" type="pres">
      <dgm:prSet presAssocID="{C7DD29AC-5CE4-447B-A26C-2291C465F3FC}" presName="parTransFour" presStyleCnt="0"/>
      <dgm:spPr/>
      <dgm:t>
        <a:bodyPr/>
        <a:lstStyle/>
        <a:p>
          <a:endParaRPr lang="nl-NL"/>
        </a:p>
      </dgm:t>
    </dgm:pt>
    <dgm:pt modelId="{7D47DD5F-B3B1-4E7C-90EE-56B6C186E53E}" type="pres">
      <dgm:prSet presAssocID="{C7DD29AC-5CE4-447B-A26C-2291C465F3FC}" presName="horzFour" presStyleCnt="0"/>
      <dgm:spPr/>
      <dgm:t>
        <a:bodyPr/>
        <a:lstStyle/>
        <a:p>
          <a:endParaRPr lang="nl-NL"/>
        </a:p>
      </dgm:t>
    </dgm:pt>
    <dgm:pt modelId="{B540F121-0B66-4F77-A0CA-8771E5C43C70}" type="pres">
      <dgm:prSet presAssocID="{F77D0D43-1E86-4ED6-81A4-B482115F17CF}" presName="vertFour" presStyleCnt="0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31B9D5EA-2D7D-45E6-8CD1-C0B70D3FB981}" type="pres">
      <dgm:prSet presAssocID="{F77D0D43-1E86-4ED6-81A4-B482115F17CF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D7CC78E9-CB2C-4365-90EA-88E687ECA1DA}" type="pres">
      <dgm:prSet presAssocID="{F77D0D43-1E86-4ED6-81A4-B482115F17CF}" presName="parTransFour" presStyleCnt="0"/>
      <dgm:spPr/>
      <dgm:t>
        <a:bodyPr/>
        <a:lstStyle/>
        <a:p>
          <a:endParaRPr lang="nl-NL"/>
        </a:p>
      </dgm:t>
    </dgm:pt>
    <dgm:pt modelId="{22CA7E06-F631-429B-AF13-DB65B7D4C513}" type="pres">
      <dgm:prSet presAssocID="{F77D0D43-1E86-4ED6-81A4-B482115F17CF}" presName="horzFour" presStyleCnt="0"/>
      <dgm:spPr/>
      <dgm:t>
        <a:bodyPr/>
        <a:lstStyle/>
        <a:p>
          <a:endParaRPr lang="nl-NL"/>
        </a:p>
      </dgm:t>
    </dgm:pt>
    <dgm:pt modelId="{2D5139C0-E727-41FE-8418-3B524C9B32EA}" type="pres">
      <dgm:prSet presAssocID="{A7236116-1992-47C5-911C-851F471597DC}" presName="vertFour" presStyleCnt="0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0C2FE6C1-06D2-4C2D-A632-DEE5A243566B}" type="pres">
      <dgm:prSet presAssocID="{A7236116-1992-47C5-911C-851F471597DC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D52168B5-1C02-4EBB-96A3-3070E73E84C9}" type="pres">
      <dgm:prSet presAssocID="{A7236116-1992-47C5-911C-851F471597DC}" presName="horzFour" presStyleCnt="0"/>
      <dgm:spPr/>
      <dgm:t>
        <a:bodyPr/>
        <a:lstStyle/>
        <a:p>
          <a:endParaRPr lang="nl-NL"/>
        </a:p>
      </dgm:t>
    </dgm:pt>
  </dgm:ptLst>
  <dgm:cxnLst>
    <dgm:cxn modelId="{6089FF39-88CA-4349-98B8-DCE1C04DFA5B}" srcId="{C7DD29AC-5CE4-447B-A26C-2291C465F3FC}" destId="{F77D0D43-1E86-4ED6-81A4-B482115F17CF}" srcOrd="0" destOrd="0" parTransId="{61D5F24E-EB38-4F02-AA45-94AA0C781BE0}" sibTransId="{42FF82DA-48CC-4F73-ADFF-6F68EFC26E00}"/>
    <dgm:cxn modelId="{811D5FCF-AE10-4EDD-99DE-29BDAE2030E4}" type="presOf" srcId="{FCB20011-85D4-4D63-B5BF-17060C14BCE7}" destId="{ACC637FA-E8B6-4285-9339-DCFD19BDF617}" srcOrd="0" destOrd="0" presId="urn:microsoft.com/office/officeart/2005/8/layout/hierarchy4"/>
    <dgm:cxn modelId="{05CCCFA2-AAAB-417B-B8D9-37CFFE14BBE2}" type="presOf" srcId="{C7DD29AC-5CE4-447B-A26C-2291C465F3FC}" destId="{03DD53F6-16BB-4126-83E5-60AD78478A23}" srcOrd="0" destOrd="0" presId="urn:microsoft.com/office/officeart/2005/8/layout/hierarchy4"/>
    <dgm:cxn modelId="{3CF817ED-6219-441D-91EB-E873EE6BF523}" type="presOf" srcId="{6FF98176-57B1-431C-8F74-463876F1062D}" destId="{38A8BDB4-2F43-4A2C-AD14-EB48E07009F9}" srcOrd="0" destOrd="0" presId="urn:microsoft.com/office/officeart/2005/8/layout/hierarchy4"/>
    <dgm:cxn modelId="{06C55EBF-0B84-496D-9F36-4B57B0175F8A}" srcId="{ADCA735E-711B-4A60-8054-413BE10A27F1}" destId="{85B9E20E-54D2-4B43-A3A8-A15A4C52804F}" srcOrd="0" destOrd="0" parTransId="{9517F4A6-7CA2-493F-9D18-D6AF8589025C}" sibTransId="{6F6F2669-C128-4448-AD94-885F777326D8}"/>
    <dgm:cxn modelId="{D9C2BDDB-7E2A-4A19-BBD4-8CA61E435222}" srcId="{FCB20011-85D4-4D63-B5BF-17060C14BCE7}" destId="{ADCA735E-711B-4A60-8054-413BE10A27F1}" srcOrd="0" destOrd="0" parTransId="{616458AF-CDF4-497E-9B5C-F8DCE38EB48F}" sibTransId="{1C04CA7B-FCE3-465B-ACC2-DBC8F7C49124}"/>
    <dgm:cxn modelId="{E642D387-4761-40BD-94DD-05E375C31FD0}" type="presOf" srcId="{3BECB86A-4C24-4180-8282-C78D952033D4}" destId="{8C44A8B0-7E4B-440E-A57F-E1C6B7C7BF4D}" srcOrd="0" destOrd="0" presId="urn:microsoft.com/office/officeart/2005/8/layout/hierarchy4"/>
    <dgm:cxn modelId="{CE6D5DBD-426A-4E59-8F40-1D5A42C4873E}" srcId="{6FF98176-57B1-431C-8F74-463876F1062D}" destId="{C7DD29AC-5CE4-447B-A26C-2291C465F3FC}" srcOrd="0" destOrd="0" parTransId="{92289E47-2A85-4168-9F2B-1F749D7241C2}" sibTransId="{0E830C1C-FA94-426A-BB78-4654002CC5A3}"/>
    <dgm:cxn modelId="{91D365CC-4564-4152-B690-275AB4691A1E}" type="presOf" srcId="{F77D0D43-1E86-4ED6-81A4-B482115F17CF}" destId="{31B9D5EA-2D7D-45E6-8CD1-C0B70D3FB981}" srcOrd="0" destOrd="0" presId="urn:microsoft.com/office/officeart/2005/8/layout/hierarchy4"/>
    <dgm:cxn modelId="{95F316B0-E910-462D-BC09-617C85A0E85A}" srcId="{3BECB86A-4C24-4180-8282-C78D952033D4}" destId="{FCB20011-85D4-4D63-B5BF-17060C14BCE7}" srcOrd="0" destOrd="0" parTransId="{8800A54A-A114-4046-85CB-83168CE93081}" sibTransId="{D247B40E-2E58-4D45-9792-0BA67CD5D57A}"/>
    <dgm:cxn modelId="{5A408151-5813-4A59-918A-38EB097AEB50}" srcId="{F77D0D43-1E86-4ED6-81A4-B482115F17CF}" destId="{A7236116-1992-47C5-911C-851F471597DC}" srcOrd="0" destOrd="0" parTransId="{81DB9990-61C6-433B-A8F5-4363976B9311}" sibTransId="{09B22419-DA7C-47E1-9AC2-0537EAEE167E}"/>
    <dgm:cxn modelId="{0431F750-CFD1-443C-911E-BF0BF0A7666E}" type="presOf" srcId="{ADCA735E-711B-4A60-8054-413BE10A27F1}" destId="{826D5060-F9DF-4637-99A1-882E4CD29250}" srcOrd="0" destOrd="0" presId="urn:microsoft.com/office/officeart/2005/8/layout/hierarchy4"/>
    <dgm:cxn modelId="{97A16B4F-5E17-4057-811D-37641EBABD4B}" srcId="{85B9E20E-54D2-4B43-A3A8-A15A4C52804F}" destId="{6FF98176-57B1-431C-8F74-463876F1062D}" srcOrd="0" destOrd="0" parTransId="{1AD27895-06C6-44C9-9E27-B8DD6305F531}" sibTransId="{B11D5A34-00AB-4774-9686-1AFE9D31250D}"/>
    <dgm:cxn modelId="{F5E478BC-8142-41DF-BC8F-4F51870F06D2}" type="presOf" srcId="{A7236116-1992-47C5-911C-851F471597DC}" destId="{0C2FE6C1-06D2-4C2D-A632-DEE5A243566B}" srcOrd="0" destOrd="0" presId="urn:microsoft.com/office/officeart/2005/8/layout/hierarchy4"/>
    <dgm:cxn modelId="{30CC636B-1811-4BA6-9DAD-4BF56F4C5AB6}" type="presOf" srcId="{85B9E20E-54D2-4B43-A3A8-A15A4C52804F}" destId="{1EED9AE3-C0FB-4DD0-973E-2ECDF72D018F}" srcOrd="0" destOrd="0" presId="urn:microsoft.com/office/officeart/2005/8/layout/hierarchy4"/>
    <dgm:cxn modelId="{923F19D2-EAF2-4D0D-B345-40F8DC84F25A}" type="presParOf" srcId="{8C44A8B0-7E4B-440E-A57F-E1C6B7C7BF4D}" destId="{902E3207-7B67-4A18-949C-342BDBF6F698}" srcOrd="0" destOrd="0" presId="urn:microsoft.com/office/officeart/2005/8/layout/hierarchy4"/>
    <dgm:cxn modelId="{ADC2496A-B3C3-4142-8FAB-8DDE9CB4E6A6}" type="presParOf" srcId="{902E3207-7B67-4A18-949C-342BDBF6F698}" destId="{ACC637FA-E8B6-4285-9339-DCFD19BDF617}" srcOrd="0" destOrd="0" presId="urn:microsoft.com/office/officeart/2005/8/layout/hierarchy4"/>
    <dgm:cxn modelId="{D893DF20-562F-4F07-AE59-528D21254D8D}" type="presParOf" srcId="{902E3207-7B67-4A18-949C-342BDBF6F698}" destId="{453D3BF7-7341-4AE2-A10D-1E4094C1C583}" srcOrd="1" destOrd="0" presId="urn:microsoft.com/office/officeart/2005/8/layout/hierarchy4"/>
    <dgm:cxn modelId="{BD932EAB-F63F-4A4F-82BD-35A92C83EB1C}" type="presParOf" srcId="{902E3207-7B67-4A18-949C-342BDBF6F698}" destId="{BA9CB2E2-9B68-42C2-B2D2-FE7CBF4BC301}" srcOrd="2" destOrd="0" presId="urn:microsoft.com/office/officeart/2005/8/layout/hierarchy4"/>
    <dgm:cxn modelId="{EFE37582-430B-452F-BB63-33A98BFBA017}" type="presParOf" srcId="{BA9CB2E2-9B68-42C2-B2D2-FE7CBF4BC301}" destId="{0D484AC1-8361-45EB-9DA5-1B671A1D114D}" srcOrd="0" destOrd="0" presId="urn:microsoft.com/office/officeart/2005/8/layout/hierarchy4"/>
    <dgm:cxn modelId="{197517B8-D132-4A2F-A70D-C590B6D6B09C}" type="presParOf" srcId="{0D484AC1-8361-45EB-9DA5-1B671A1D114D}" destId="{826D5060-F9DF-4637-99A1-882E4CD29250}" srcOrd="0" destOrd="0" presId="urn:microsoft.com/office/officeart/2005/8/layout/hierarchy4"/>
    <dgm:cxn modelId="{D2F8DE23-DD72-4E8D-967C-4E5678C9351C}" type="presParOf" srcId="{0D484AC1-8361-45EB-9DA5-1B671A1D114D}" destId="{BCE1C612-D86E-4D85-8059-9D83E843B78F}" srcOrd="1" destOrd="0" presId="urn:microsoft.com/office/officeart/2005/8/layout/hierarchy4"/>
    <dgm:cxn modelId="{BD4CA6AD-3C17-46CA-A0B6-83DCD3D94F70}" type="presParOf" srcId="{0D484AC1-8361-45EB-9DA5-1B671A1D114D}" destId="{D325B3E7-8724-43C1-8C90-95685020DE14}" srcOrd="2" destOrd="0" presId="urn:microsoft.com/office/officeart/2005/8/layout/hierarchy4"/>
    <dgm:cxn modelId="{52DECF0F-7541-4693-80E7-C1CB70594A9B}" type="presParOf" srcId="{D325B3E7-8724-43C1-8C90-95685020DE14}" destId="{2D42B933-5B7D-4FD5-93D7-7E74FFB63AC0}" srcOrd="0" destOrd="0" presId="urn:microsoft.com/office/officeart/2005/8/layout/hierarchy4"/>
    <dgm:cxn modelId="{749478A4-8588-444C-B293-AB1976A719F8}" type="presParOf" srcId="{2D42B933-5B7D-4FD5-93D7-7E74FFB63AC0}" destId="{1EED9AE3-C0FB-4DD0-973E-2ECDF72D018F}" srcOrd="0" destOrd="0" presId="urn:microsoft.com/office/officeart/2005/8/layout/hierarchy4"/>
    <dgm:cxn modelId="{0646B2BC-FBFA-4FB7-8F7F-91BD4C00D82A}" type="presParOf" srcId="{2D42B933-5B7D-4FD5-93D7-7E74FFB63AC0}" destId="{AF0F4575-19AB-4034-8127-59DA8E39ABC8}" srcOrd="1" destOrd="0" presId="urn:microsoft.com/office/officeart/2005/8/layout/hierarchy4"/>
    <dgm:cxn modelId="{DA107A5C-EBE2-47C0-A522-DD82F606946F}" type="presParOf" srcId="{2D42B933-5B7D-4FD5-93D7-7E74FFB63AC0}" destId="{A3C99BA3-D948-4E8B-ABAD-2BB293E2F5E8}" srcOrd="2" destOrd="0" presId="urn:microsoft.com/office/officeart/2005/8/layout/hierarchy4"/>
    <dgm:cxn modelId="{1AE94989-AC1E-4F18-876D-58238C8EE64C}" type="presParOf" srcId="{A3C99BA3-D948-4E8B-ABAD-2BB293E2F5E8}" destId="{7659CECA-F061-4209-8674-00B772D449E0}" srcOrd="0" destOrd="0" presId="urn:microsoft.com/office/officeart/2005/8/layout/hierarchy4"/>
    <dgm:cxn modelId="{AEFFABEE-4801-4BFB-B235-4F69D960CD8A}" type="presParOf" srcId="{7659CECA-F061-4209-8674-00B772D449E0}" destId="{38A8BDB4-2F43-4A2C-AD14-EB48E07009F9}" srcOrd="0" destOrd="0" presId="urn:microsoft.com/office/officeart/2005/8/layout/hierarchy4"/>
    <dgm:cxn modelId="{739EDC0C-725C-41DD-ACB7-7D1AF0DAB01F}" type="presParOf" srcId="{7659CECA-F061-4209-8674-00B772D449E0}" destId="{D4E8971E-4EE1-41F8-BCC8-7BC1D2C8C4CC}" srcOrd="1" destOrd="0" presId="urn:microsoft.com/office/officeart/2005/8/layout/hierarchy4"/>
    <dgm:cxn modelId="{807642BA-AE3B-42FE-904E-C6D405BFB0FF}" type="presParOf" srcId="{7659CECA-F061-4209-8674-00B772D449E0}" destId="{6A43B1FB-B871-4214-8312-11C0D4D5F9FB}" srcOrd="2" destOrd="0" presId="urn:microsoft.com/office/officeart/2005/8/layout/hierarchy4"/>
    <dgm:cxn modelId="{AEED271F-19C0-4D05-A143-598A8272AC5F}" type="presParOf" srcId="{6A43B1FB-B871-4214-8312-11C0D4D5F9FB}" destId="{FC2BBF21-771E-48FA-9B64-390AD41ED32B}" srcOrd="0" destOrd="0" presId="urn:microsoft.com/office/officeart/2005/8/layout/hierarchy4"/>
    <dgm:cxn modelId="{2813718A-D900-4EE4-8406-07229AB2ADC3}" type="presParOf" srcId="{FC2BBF21-771E-48FA-9B64-390AD41ED32B}" destId="{03DD53F6-16BB-4126-83E5-60AD78478A23}" srcOrd="0" destOrd="0" presId="urn:microsoft.com/office/officeart/2005/8/layout/hierarchy4"/>
    <dgm:cxn modelId="{E8E2C1FD-CB57-4B52-A861-482A0FB60C01}" type="presParOf" srcId="{FC2BBF21-771E-48FA-9B64-390AD41ED32B}" destId="{ABBF62A2-F2C5-456B-91C1-701FE5353B9E}" srcOrd="1" destOrd="0" presId="urn:microsoft.com/office/officeart/2005/8/layout/hierarchy4"/>
    <dgm:cxn modelId="{14908025-0C7D-463E-876C-D7056F5CBC0F}" type="presParOf" srcId="{FC2BBF21-771E-48FA-9B64-390AD41ED32B}" destId="{7D47DD5F-B3B1-4E7C-90EE-56B6C186E53E}" srcOrd="2" destOrd="0" presId="urn:microsoft.com/office/officeart/2005/8/layout/hierarchy4"/>
    <dgm:cxn modelId="{683FEF53-BB94-4542-A008-221A5904E3C7}" type="presParOf" srcId="{7D47DD5F-B3B1-4E7C-90EE-56B6C186E53E}" destId="{B540F121-0B66-4F77-A0CA-8771E5C43C70}" srcOrd="0" destOrd="0" presId="urn:microsoft.com/office/officeart/2005/8/layout/hierarchy4"/>
    <dgm:cxn modelId="{2A749BF5-BD5F-42CE-A30C-E5FE26A8B6DD}" type="presParOf" srcId="{B540F121-0B66-4F77-A0CA-8771E5C43C70}" destId="{31B9D5EA-2D7D-45E6-8CD1-C0B70D3FB981}" srcOrd="0" destOrd="0" presId="urn:microsoft.com/office/officeart/2005/8/layout/hierarchy4"/>
    <dgm:cxn modelId="{0454B676-A25A-4CD0-8296-DAF0CBAE42BB}" type="presParOf" srcId="{B540F121-0B66-4F77-A0CA-8771E5C43C70}" destId="{D7CC78E9-CB2C-4365-90EA-88E687ECA1DA}" srcOrd="1" destOrd="0" presId="urn:microsoft.com/office/officeart/2005/8/layout/hierarchy4"/>
    <dgm:cxn modelId="{2FF2761B-081E-4321-8D0D-09D67091275C}" type="presParOf" srcId="{B540F121-0B66-4F77-A0CA-8771E5C43C70}" destId="{22CA7E06-F631-429B-AF13-DB65B7D4C513}" srcOrd="2" destOrd="0" presId="urn:microsoft.com/office/officeart/2005/8/layout/hierarchy4"/>
    <dgm:cxn modelId="{3A1499E7-1B8C-4F8A-960C-AB97ABE3D8B0}" type="presParOf" srcId="{22CA7E06-F631-429B-AF13-DB65B7D4C513}" destId="{2D5139C0-E727-41FE-8418-3B524C9B32EA}" srcOrd="0" destOrd="0" presId="urn:microsoft.com/office/officeart/2005/8/layout/hierarchy4"/>
    <dgm:cxn modelId="{E070089B-2F95-4197-8FBE-D833FDF65168}" type="presParOf" srcId="{2D5139C0-E727-41FE-8418-3B524C9B32EA}" destId="{0C2FE6C1-06D2-4C2D-A632-DEE5A243566B}" srcOrd="0" destOrd="0" presId="urn:microsoft.com/office/officeart/2005/8/layout/hierarchy4"/>
    <dgm:cxn modelId="{F69D6077-B1F3-45E5-9871-A843FE89BB65}" type="presParOf" srcId="{2D5139C0-E727-41FE-8418-3B524C9B32EA}" destId="{D52168B5-1C02-4EBB-96A3-3070E73E84C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ECB86A-4C24-4180-8282-C78D952033D4}" type="doc">
      <dgm:prSet loTypeId="urn:microsoft.com/office/officeart/2005/8/layout/hierarchy4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7DD29AC-5CE4-447B-A26C-2291C465F3FC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DNN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289E47-2A85-4168-9F2B-1F749D7241C2}" type="parTrans" cxnId="{CE6D5DBD-426A-4E59-8F40-1D5A42C4873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830C1C-FA94-426A-BB78-4654002CC5A3}" type="sibTrans" cxnId="{CE6D5DBD-426A-4E59-8F40-1D5A42C4873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7D0D43-1E86-4ED6-81A4-B482115F17CF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.NET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D5F24E-EB38-4F02-AA45-94AA0C781BE0}" type="parTrans" cxnId="{6089FF39-88CA-4349-98B8-DCE1C04DFA5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FF82DA-48CC-4F73-ADFF-6F68EFC26E00}" type="sibTrans" cxnId="{6089FF39-88CA-4349-98B8-DCE1C04DFA5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236116-1992-47C5-911C-851F471597DC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Windows Server/SQL Server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B9990-61C6-433B-A8F5-4363976B9311}" type="parTrans" cxnId="{5A408151-5813-4A59-918A-38EB097AEB50}">
      <dgm:prSet/>
      <dgm:spPr/>
      <dgm:t>
        <a:bodyPr/>
        <a:lstStyle/>
        <a:p>
          <a:endParaRPr lang="nl-N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B22419-DA7C-47E1-9AC2-0537EAEE167E}" type="sibTrans" cxnId="{5A408151-5813-4A59-918A-38EB097AEB50}">
      <dgm:prSet/>
      <dgm:spPr/>
      <dgm:t>
        <a:bodyPr/>
        <a:lstStyle/>
        <a:p>
          <a:endParaRPr lang="nl-N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CA735E-711B-4A60-8054-413BE10A27F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Internet connection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6458AF-CDF4-497E-9B5C-F8DCE38EB48F}" type="parTrans" cxnId="{D9C2BDDB-7E2A-4A19-BBD4-8CA61E435222}">
      <dgm:prSet/>
      <dgm:spPr/>
      <dgm:t>
        <a:bodyPr/>
        <a:lstStyle/>
        <a:p>
          <a:endParaRPr lang="nl-N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04CA7B-FCE3-465B-ACC2-DBC8F7C49124}" type="sibTrans" cxnId="{D9C2BDDB-7E2A-4A19-BBD4-8CA61E435222}">
      <dgm:prSet/>
      <dgm:spPr/>
      <dgm:t>
        <a:bodyPr/>
        <a:lstStyle/>
        <a:p>
          <a:endParaRPr lang="nl-N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B20011-85D4-4D63-B5BF-17060C14BCE7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Client/Browser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00A54A-A114-4046-85CB-83168CE93081}" type="parTrans" cxnId="{95F316B0-E910-462D-BC09-617C85A0E85A}">
      <dgm:prSet/>
      <dgm:spPr/>
      <dgm:t>
        <a:bodyPr/>
        <a:lstStyle/>
        <a:p>
          <a:endParaRPr lang="nl-N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47B40E-2E58-4D45-9792-0BA67CD5D57A}" type="sibTrans" cxnId="{95F316B0-E910-462D-BC09-617C85A0E85A}">
      <dgm:prSet/>
      <dgm:spPr/>
      <dgm:t>
        <a:bodyPr/>
        <a:lstStyle/>
        <a:p>
          <a:endParaRPr lang="nl-N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B9E20E-54D2-4B43-A3A8-A15A4C52804F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Windows Server/IIS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17F4A6-7CA2-493F-9D18-D6AF8589025C}" type="parTrans" cxnId="{06C55EBF-0B84-496D-9F36-4B57B0175F8A}">
      <dgm:prSet/>
      <dgm:spPr/>
      <dgm:t>
        <a:bodyPr/>
        <a:lstStyle/>
        <a:p>
          <a:endParaRPr lang="nl-NL"/>
        </a:p>
      </dgm:t>
    </dgm:pt>
    <dgm:pt modelId="{6F6F2669-C128-4448-AD94-885F777326D8}" type="sibTrans" cxnId="{06C55EBF-0B84-496D-9F36-4B57B0175F8A}">
      <dgm:prSet/>
      <dgm:spPr/>
      <dgm:t>
        <a:bodyPr/>
        <a:lstStyle/>
        <a:p>
          <a:endParaRPr lang="nl-NL"/>
        </a:p>
      </dgm:t>
    </dgm:pt>
    <dgm:pt modelId="{6FF98176-57B1-431C-8F74-463876F1062D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ASP.NET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D27895-06C6-44C9-9E27-B8DD6305F531}" type="parTrans" cxnId="{97A16B4F-5E17-4057-811D-37641EBABD4B}">
      <dgm:prSet/>
      <dgm:spPr/>
      <dgm:t>
        <a:bodyPr/>
        <a:lstStyle/>
        <a:p>
          <a:endParaRPr lang="nl-NL"/>
        </a:p>
      </dgm:t>
    </dgm:pt>
    <dgm:pt modelId="{B11D5A34-00AB-4774-9686-1AFE9D31250D}" type="sibTrans" cxnId="{97A16B4F-5E17-4057-811D-37641EBABD4B}">
      <dgm:prSet/>
      <dgm:spPr/>
      <dgm:t>
        <a:bodyPr/>
        <a:lstStyle/>
        <a:p>
          <a:endParaRPr lang="nl-NL"/>
        </a:p>
      </dgm:t>
    </dgm:pt>
    <dgm:pt modelId="{8C44A8B0-7E4B-440E-A57F-E1C6B7C7BF4D}" type="pres">
      <dgm:prSet presAssocID="{3BECB86A-4C24-4180-8282-C78D952033D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02E3207-7B67-4A18-949C-342BDBF6F698}" type="pres">
      <dgm:prSet presAssocID="{FCB20011-85D4-4D63-B5BF-17060C14BCE7}" presName="vertOne" presStyleCnt="0"/>
      <dgm:spPr/>
      <dgm:t>
        <a:bodyPr/>
        <a:lstStyle/>
        <a:p>
          <a:endParaRPr lang="nl-NL"/>
        </a:p>
      </dgm:t>
    </dgm:pt>
    <dgm:pt modelId="{ACC637FA-E8B6-4285-9339-DCFD19BDF617}" type="pres">
      <dgm:prSet presAssocID="{FCB20011-85D4-4D63-B5BF-17060C14BCE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453D3BF7-7341-4AE2-A10D-1E4094C1C583}" type="pres">
      <dgm:prSet presAssocID="{FCB20011-85D4-4D63-B5BF-17060C14BCE7}" presName="parTransOne" presStyleCnt="0"/>
      <dgm:spPr/>
      <dgm:t>
        <a:bodyPr/>
        <a:lstStyle/>
        <a:p>
          <a:endParaRPr lang="nl-NL"/>
        </a:p>
      </dgm:t>
    </dgm:pt>
    <dgm:pt modelId="{BA9CB2E2-9B68-42C2-B2D2-FE7CBF4BC301}" type="pres">
      <dgm:prSet presAssocID="{FCB20011-85D4-4D63-B5BF-17060C14BCE7}" presName="horzOne" presStyleCnt="0"/>
      <dgm:spPr/>
      <dgm:t>
        <a:bodyPr/>
        <a:lstStyle/>
        <a:p>
          <a:endParaRPr lang="nl-NL"/>
        </a:p>
      </dgm:t>
    </dgm:pt>
    <dgm:pt modelId="{0D484AC1-8361-45EB-9DA5-1B671A1D114D}" type="pres">
      <dgm:prSet presAssocID="{ADCA735E-711B-4A60-8054-413BE10A27F1}" presName="vertTwo" presStyleCnt="0"/>
      <dgm:spPr/>
      <dgm:t>
        <a:bodyPr/>
        <a:lstStyle/>
        <a:p>
          <a:endParaRPr lang="nl-NL"/>
        </a:p>
      </dgm:t>
    </dgm:pt>
    <dgm:pt modelId="{826D5060-F9DF-4637-99A1-882E4CD29250}" type="pres">
      <dgm:prSet presAssocID="{ADCA735E-711B-4A60-8054-413BE10A27F1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BCE1C612-D86E-4D85-8059-9D83E843B78F}" type="pres">
      <dgm:prSet presAssocID="{ADCA735E-711B-4A60-8054-413BE10A27F1}" presName="parTransTwo" presStyleCnt="0"/>
      <dgm:spPr/>
      <dgm:t>
        <a:bodyPr/>
        <a:lstStyle/>
        <a:p>
          <a:endParaRPr lang="nl-NL"/>
        </a:p>
      </dgm:t>
    </dgm:pt>
    <dgm:pt modelId="{D325B3E7-8724-43C1-8C90-95685020DE14}" type="pres">
      <dgm:prSet presAssocID="{ADCA735E-711B-4A60-8054-413BE10A27F1}" presName="horzTwo" presStyleCnt="0"/>
      <dgm:spPr/>
      <dgm:t>
        <a:bodyPr/>
        <a:lstStyle/>
        <a:p>
          <a:endParaRPr lang="nl-NL"/>
        </a:p>
      </dgm:t>
    </dgm:pt>
    <dgm:pt modelId="{2D42B933-5B7D-4FD5-93D7-7E74FFB63AC0}" type="pres">
      <dgm:prSet presAssocID="{85B9E20E-54D2-4B43-A3A8-A15A4C52804F}" presName="vertThree" presStyleCnt="0"/>
      <dgm:spPr/>
      <dgm:t>
        <a:bodyPr/>
        <a:lstStyle/>
        <a:p>
          <a:endParaRPr lang="nl-NL"/>
        </a:p>
      </dgm:t>
    </dgm:pt>
    <dgm:pt modelId="{1EED9AE3-C0FB-4DD0-973E-2ECDF72D018F}" type="pres">
      <dgm:prSet presAssocID="{85B9E20E-54D2-4B43-A3A8-A15A4C52804F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AF0F4575-19AB-4034-8127-59DA8E39ABC8}" type="pres">
      <dgm:prSet presAssocID="{85B9E20E-54D2-4B43-A3A8-A15A4C52804F}" presName="parTransThree" presStyleCnt="0"/>
      <dgm:spPr/>
      <dgm:t>
        <a:bodyPr/>
        <a:lstStyle/>
        <a:p>
          <a:endParaRPr lang="nl-NL"/>
        </a:p>
      </dgm:t>
    </dgm:pt>
    <dgm:pt modelId="{A3C99BA3-D948-4E8B-ABAD-2BB293E2F5E8}" type="pres">
      <dgm:prSet presAssocID="{85B9E20E-54D2-4B43-A3A8-A15A4C52804F}" presName="horzThree" presStyleCnt="0"/>
      <dgm:spPr/>
      <dgm:t>
        <a:bodyPr/>
        <a:lstStyle/>
        <a:p>
          <a:endParaRPr lang="nl-NL"/>
        </a:p>
      </dgm:t>
    </dgm:pt>
    <dgm:pt modelId="{7659CECA-F061-4209-8674-00B772D449E0}" type="pres">
      <dgm:prSet presAssocID="{6FF98176-57B1-431C-8F74-463876F1062D}" presName="vertFour" presStyleCnt="0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38A8BDB4-2F43-4A2C-AD14-EB48E07009F9}" type="pres">
      <dgm:prSet presAssocID="{6FF98176-57B1-431C-8F74-463876F1062D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D4E8971E-4EE1-41F8-BCC8-7BC1D2C8C4CC}" type="pres">
      <dgm:prSet presAssocID="{6FF98176-57B1-431C-8F74-463876F1062D}" presName="parTransFour" presStyleCnt="0"/>
      <dgm:spPr/>
      <dgm:t>
        <a:bodyPr/>
        <a:lstStyle/>
        <a:p>
          <a:endParaRPr lang="nl-NL"/>
        </a:p>
      </dgm:t>
    </dgm:pt>
    <dgm:pt modelId="{6A43B1FB-B871-4214-8312-11C0D4D5F9FB}" type="pres">
      <dgm:prSet presAssocID="{6FF98176-57B1-431C-8F74-463876F1062D}" presName="horzFour" presStyleCnt="0"/>
      <dgm:spPr/>
      <dgm:t>
        <a:bodyPr/>
        <a:lstStyle/>
        <a:p>
          <a:endParaRPr lang="nl-NL"/>
        </a:p>
      </dgm:t>
    </dgm:pt>
    <dgm:pt modelId="{FC2BBF21-771E-48FA-9B64-390AD41ED32B}" type="pres">
      <dgm:prSet presAssocID="{C7DD29AC-5CE4-447B-A26C-2291C465F3FC}" presName="vertFour" presStyleCnt="0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03DD53F6-16BB-4126-83E5-60AD78478A23}" type="pres">
      <dgm:prSet presAssocID="{C7DD29AC-5CE4-447B-A26C-2291C465F3FC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ABBF62A2-F2C5-456B-91C1-701FE5353B9E}" type="pres">
      <dgm:prSet presAssocID="{C7DD29AC-5CE4-447B-A26C-2291C465F3FC}" presName="parTransFour" presStyleCnt="0"/>
      <dgm:spPr/>
      <dgm:t>
        <a:bodyPr/>
        <a:lstStyle/>
        <a:p>
          <a:endParaRPr lang="nl-NL"/>
        </a:p>
      </dgm:t>
    </dgm:pt>
    <dgm:pt modelId="{7D47DD5F-B3B1-4E7C-90EE-56B6C186E53E}" type="pres">
      <dgm:prSet presAssocID="{C7DD29AC-5CE4-447B-A26C-2291C465F3FC}" presName="horzFour" presStyleCnt="0"/>
      <dgm:spPr/>
      <dgm:t>
        <a:bodyPr/>
        <a:lstStyle/>
        <a:p>
          <a:endParaRPr lang="nl-NL"/>
        </a:p>
      </dgm:t>
    </dgm:pt>
    <dgm:pt modelId="{B540F121-0B66-4F77-A0CA-8771E5C43C70}" type="pres">
      <dgm:prSet presAssocID="{F77D0D43-1E86-4ED6-81A4-B482115F17CF}" presName="vertFour" presStyleCnt="0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31B9D5EA-2D7D-45E6-8CD1-C0B70D3FB981}" type="pres">
      <dgm:prSet presAssocID="{F77D0D43-1E86-4ED6-81A4-B482115F17CF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D7CC78E9-CB2C-4365-90EA-88E687ECA1DA}" type="pres">
      <dgm:prSet presAssocID="{F77D0D43-1E86-4ED6-81A4-B482115F17CF}" presName="parTransFour" presStyleCnt="0"/>
      <dgm:spPr/>
      <dgm:t>
        <a:bodyPr/>
        <a:lstStyle/>
        <a:p>
          <a:endParaRPr lang="nl-NL"/>
        </a:p>
      </dgm:t>
    </dgm:pt>
    <dgm:pt modelId="{22CA7E06-F631-429B-AF13-DB65B7D4C513}" type="pres">
      <dgm:prSet presAssocID="{F77D0D43-1E86-4ED6-81A4-B482115F17CF}" presName="horzFour" presStyleCnt="0"/>
      <dgm:spPr/>
      <dgm:t>
        <a:bodyPr/>
        <a:lstStyle/>
        <a:p>
          <a:endParaRPr lang="nl-NL"/>
        </a:p>
      </dgm:t>
    </dgm:pt>
    <dgm:pt modelId="{2D5139C0-E727-41FE-8418-3B524C9B32EA}" type="pres">
      <dgm:prSet presAssocID="{A7236116-1992-47C5-911C-851F471597DC}" presName="vertFour" presStyleCnt="0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0C2FE6C1-06D2-4C2D-A632-DEE5A243566B}" type="pres">
      <dgm:prSet presAssocID="{A7236116-1992-47C5-911C-851F471597DC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D52168B5-1C02-4EBB-96A3-3070E73E84C9}" type="pres">
      <dgm:prSet presAssocID="{A7236116-1992-47C5-911C-851F471597DC}" presName="horzFour" presStyleCnt="0"/>
      <dgm:spPr/>
      <dgm:t>
        <a:bodyPr/>
        <a:lstStyle/>
        <a:p>
          <a:endParaRPr lang="nl-NL"/>
        </a:p>
      </dgm:t>
    </dgm:pt>
  </dgm:ptLst>
  <dgm:cxnLst>
    <dgm:cxn modelId="{9923E6E5-3202-4289-9CBB-AB17999658E2}" type="presOf" srcId="{A7236116-1992-47C5-911C-851F471597DC}" destId="{0C2FE6C1-06D2-4C2D-A632-DEE5A243566B}" srcOrd="0" destOrd="0" presId="urn:microsoft.com/office/officeart/2005/8/layout/hierarchy4"/>
    <dgm:cxn modelId="{6089FF39-88CA-4349-98B8-DCE1C04DFA5B}" srcId="{C7DD29AC-5CE4-447B-A26C-2291C465F3FC}" destId="{F77D0D43-1E86-4ED6-81A4-B482115F17CF}" srcOrd="0" destOrd="0" parTransId="{61D5F24E-EB38-4F02-AA45-94AA0C781BE0}" sibTransId="{42FF82DA-48CC-4F73-ADFF-6F68EFC26E00}"/>
    <dgm:cxn modelId="{45AE62D0-4730-4A82-9A53-D31BE47E49D5}" type="presOf" srcId="{3BECB86A-4C24-4180-8282-C78D952033D4}" destId="{8C44A8B0-7E4B-440E-A57F-E1C6B7C7BF4D}" srcOrd="0" destOrd="0" presId="urn:microsoft.com/office/officeart/2005/8/layout/hierarchy4"/>
    <dgm:cxn modelId="{0B51A424-477A-4562-9DB1-A39D188E8D3C}" type="presOf" srcId="{6FF98176-57B1-431C-8F74-463876F1062D}" destId="{38A8BDB4-2F43-4A2C-AD14-EB48E07009F9}" srcOrd="0" destOrd="0" presId="urn:microsoft.com/office/officeart/2005/8/layout/hierarchy4"/>
    <dgm:cxn modelId="{BE013DC9-C565-45EC-B26F-CB86561FFEA9}" type="presOf" srcId="{F77D0D43-1E86-4ED6-81A4-B482115F17CF}" destId="{31B9D5EA-2D7D-45E6-8CD1-C0B70D3FB981}" srcOrd="0" destOrd="0" presId="urn:microsoft.com/office/officeart/2005/8/layout/hierarchy4"/>
    <dgm:cxn modelId="{06C55EBF-0B84-496D-9F36-4B57B0175F8A}" srcId="{ADCA735E-711B-4A60-8054-413BE10A27F1}" destId="{85B9E20E-54D2-4B43-A3A8-A15A4C52804F}" srcOrd="0" destOrd="0" parTransId="{9517F4A6-7CA2-493F-9D18-D6AF8589025C}" sibTransId="{6F6F2669-C128-4448-AD94-885F777326D8}"/>
    <dgm:cxn modelId="{D9C2BDDB-7E2A-4A19-BBD4-8CA61E435222}" srcId="{FCB20011-85D4-4D63-B5BF-17060C14BCE7}" destId="{ADCA735E-711B-4A60-8054-413BE10A27F1}" srcOrd="0" destOrd="0" parTransId="{616458AF-CDF4-497E-9B5C-F8DCE38EB48F}" sibTransId="{1C04CA7B-FCE3-465B-ACC2-DBC8F7C49124}"/>
    <dgm:cxn modelId="{CE6D5DBD-426A-4E59-8F40-1D5A42C4873E}" srcId="{6FF98176-57B1-431C-8F74-463876F1062D}" destId="{C7DD29AC-5CE4-447B-A26C-2291C465F3FC}" srcOrd="0" destOrd="0" parTransId="{92289E47-2A85-4168-9F2B-1F749D7241C2}" sibTransId="{0E830C1C-FA94-426A-BB78-4654002CC5A3}"/>
    <dgm:cxn modelId="{1F2373B2-4032-40D5-A3F5-877AD34BDAE0}" type="presOf" srcId="{85B9E20E-54D2-4B43-A3A8-A15A4C52804F}" destId="{1EED9AE3-C0FB-4DD0-973E-2ECDF72D018F}" srcOrd="0" destOrd="0" presId="urn:microsoft.com/office/officeart/2005/8/layout/hierarchy4"/>
    <dgm:cxn modelId="{95F316B0-E910-462D-BC09-617C85A0E85A}" srcId="{3BECB86A-4C24-4180-8282-C78D952033D4}" destId="{FCB20011-85D4-4D63-B5BF-17060C14BCE7}" srcOrd="0" destOrd="0" parTransId="{8800A54A-A114-4046-85CB-83168CE93081}" sibTransId="{D247B40E-2E58-4D45-9792-0BA67CD5D57A}"/>
    <dgm:cxn modelId="{5A408151-5813-4A59-918A-38EB097AEB50}" srcId="{F77D0D43-1E86-4ED6-81A4-B482115F17CF}" destId="{A7236116-1992-47C5-911C-851F471597DC}" srcOrd="0" destOrd="0" parTransId="{81DB9990-61C6-433B-A8F5-4363976B9311}" sibTransId="{09B22419-DA7C-47E1-9AC2-0537EAEE167E}"/>
    <dgm:cxn modelId="{039F2C9C-AFAB-4A3C-AA2B-E415E99C8C87}" type="presOf" srcId="{ADCA735E-711B-4A60-8054-413BE10A27F1}" destId="{826D5060-F9DF-4637-99A1-882E4CD29250}" srcOrd="0" destOrd="0" presId="urn:microsoft.com/office/officeart/2005/8/layout/hierarchy4"/>
    <dgm:cxn modelId="{22FF9FF9-9031-43E5-9855-4D6A8E049EF5}" type="presOf" srcId="{C7DD29AC-5CE4-447B-A26C-2291C465F3FC}" destId="{03DD53F6-16BB-4126-83E5-60AD78478A23}" srcOrd="0" destOrd="0" presId="urn:microsoft.com/office/officeart/2005/8/layout/hierarchy4"/>
    <dgm:cxn modelId="{97A16B4F-5E17-4057-811D-37641EBABD4B}" srcId="{85B9E20E-54D2-4B43-A3A8-A15A4C52804F}" destId="{6FF98176-57B1-431C-8F74-463876F1062D}" srcOrd="0" destOrd="0" parTransId="{1AD27895-06C6-44C9-9E27-B8DD6305F531}" sibTransId="{B11D5A34-00AB-4774-9686-1AFE9D31250D}"/>
    <dgm:cxn modelId="{D72C57EC-F822-42E3-BCA4-E7E1F8648009}" type="presOf" srcId="{FCB20011-85D4-4D63-B5BF-17060C14BCE7}" destId="{ACC637FA-E8B6-4285-9339-DCFD19BDF617}" srcOrd="0" destOrd="0" presId="urn:microsoft.com/office/officeart/2005/8/layout/hierarchy4"/>
    <dgm:cxn modelId="{8EF712C7-EE92-4D2D-8137-4835C42558D5}" type="presParOf" srcId="{8C44A8B0-7E4B-440E-A57F-E1C6B7C7BF4D}" destId="{902E3207-7B67-4A18-949C-342BDBF6F698}" srcOrd="0" destOrd="0" presId="urn:microsoft.com/office/officeart/2005/8/layout/hierarchy4"/>
    <dgm:cxn modelId="{03472326-7600-4627-ACB8-5FD762DE0BE5}" type="presParOf" srcId="{902E3207-7B67-4A18-949C-342BDBF6F698}" destId="{ACC637FA-E8B6-4285-9339-DCFD19BDF617}" srcOrd="0" destOrd="0" presId="urn:microsoft.com/office/officeart/2005/8/layout/hierarchy4"/>
    <dgm:cxn modelId="{A267E0B7-86AE-45AA-A02D-7013DC334D9C}" type="presParOf" srcId="{902E3207-7B67-4A18-949C-342BDBF6F698}" destId="{453D3BF7-7341-4AE2-A10D-1E4094C1C583}" srcOrd="1" destOrd="0" presId="urn:microsoft.com/office/officeart/2005/8/layout/hierarchy4"/>
    <dgm:cxn modelId="{8654EDEA-C9E6-44D6-8E3D-30A5BFAE4F98}" type="presParOf" srcId="{902E3207-7B67-4A18-949C-342BDBF6F698}" destId="{BA9CB2E2-9B68-42C2-B2D2-FE7CBF4BC301}" srcOrd="2" destOrd="0" presId="urn:microsoft.com/office/officeart/2005/8/layout/hierarchy4"/>
    <dgm:cxn modelId="{44F1F2FE-84C6-4487-AF90-6D86204FA00A}" type="presParOf" srcId="{BA9CB2E2-9B68-42C2-B2D2-FE7CBF4BC301}" destId="{0D484AC1-8361-45EB-9DA5-1B671A1D114D}" srcOrd="0" destOrd="0" presId="urn:microsoft.com/office/officeart/2005/8/layout/hierarchy4"/>
    <dgm:cxn modelId="{84517291-107D-467D-A43B-4B69EAAAE5E3}" type="presParOf" srcId="{0D484AC1-8361-45EB-9DA5-1B671A1D114D}" destId="{826D5060-F9DF-4637-99A1-882E4CD29250}" srcOrd="0" destOrd="0" presId="urn:microsoft.com/office/officeart/2005/8/layout/hierarchy4"/>
    <dgm:cxn modelId="{F535B386-09A9-46C9-B9F2-AFB35175397B}" type="presParOf" srcId="{0D484AC1-8361-45EB-9DA5-1B671A1D114D}" destId="{BCE1C612-D86E-4D85-8059-9D83E843B78F}" srcOrd="1" destOrd="0" presId="urn:microsoft.com/office/officeart/2005/8/layout/hierarchy4"/>
    <dgm:cxn modelId="{4865FB9E-7CDA-4CFA-8F78-EC76B50201ED}" type="presParOf" srcId="{0D484AC1-8361-45EB-9DA5-1B671A1D114D}" destId="{D325B3E7-8724-43C1-8C90-95685020DE14}" srcOrd="2" destOrd="0" presId="urn:microsoft.com/office/officeart/2005/8/layout/hierarchy4"/>
    <dgm:cxn modelId="{3FBDAE4B-83CE-4CA3-AD84-E18F47AD4681}" type="presParOf" srcId="{D325B3E7-8724-43C1-8C90-95685020DE14}" destId="{2D42B933-5B7D-4FD5-93D7-7E74FFB63AC0}" srcOrd="0" destOrd="0" presId="urn:microsoft.com/office/officeart/2005/8/layout/hierarchy4"/>
    <dgm:cxn modelId="{36C70631-E2EA-4DD1-A941-80B030438166}" type="presParOf" srcId="{2D42B933-5B7D-4FD5-93D7-7E74FFB63AC0}" destId="{1EED9AE3-C0FB-4DD0-973E-2ECDF72D018F}" srcOrd="0" destOrd="0" presId="urn:microsoft.com/office/officeart/2005/8/layout/hierarchy4"/>
    <dgm:cxn modelId="{D1528A4D-6BC3-4708-BAE2-F3957022B46D}" type="presParOf" srcId="{2D42B933-5B7D-4FD5-93D7-7E74FFB63AC0}" destId="{AF0F4575-19AB-4034-8127-59DA8E39ABC8}" srcOrd="1" destOrd="0" presId="urn:microsoft.com/office/officeart/2005/8/layout/hierarchy4"/>
    <dgm:cxn modelId="{46E7DE88-4CED-4318-8B5D-A262506149C5}" type="presParOf" srcId="{2D42B933-5B7D-4FD5-93D7-7E74FFB63AC0}" destId="{A3C99BA3-D948-4E8B-ABAD-2BB293E2F5E8}" srcOrd="2" destOrd="0" presId="urn:microsoft.com/office/officeart/2005/8/layout/hierarchy4"/>
    <dgm:cxn modelId="{384FEB22-908F-4B02-B6E5-1DAB9B2CEA70}" type="presParOf" srcId="{A3C99BA3-D948-4E8B-ABAD-2BB293E2F5E8}" destId="{7659CECA-F061-4209-8674-00B772D449E0}" srcOrd="0" destOrd="0" presId="urn:microsoft.com/office/officeart/2005/8/layout/hierarchy4"/>
    <dgm:cxn modelId="{D1254F17-F132-4C51-A1FC-F5856D478363}" type="presParOf" srcId="{7659CECA-F061-4209-8674-00B772D449E0}" destId="{38A8BDB4-2F43-4A2C-AD14-EB48E07009F9}" srcOrd="0" destOrd="0" presId="urn:microsoft.com/office/officeart/2005/8/layout/hierarchy4"/>
    <dgm:cxn modelId="{DC1AB7E9-6336-4349-B20C-2353D846A456}" type="presParOf" srcId="{7659CECA-F061-4209-8674-00B772D449E0}" destId="{D4E8971E-4EE1-41F8-BCC8-7BC1D2C8C4CC}" srcOrd="1" destOrd="0" presId="urn:microsoft.com/office/officeart/2005/8/layout/hierarchy4"/>
    <dgm:cxn modelId="{156D4AD7-676A-45BA-ACA8-A1E47ECD69E1}" type="presParOf" srcId="{7659CECA-F061-4209-8674-00B772D449E0}" destId="{6A43B1FB-B871-4214-8312-11C0D4D5F9FB}" srcOrd="2" destOrd="0" presId="urn:microsoft.com/office/officeart/2005/8/layout/hierarchy4"/>
    <dgm:cxn modelId="{B7961880-4A48-443C-819F-6CE16933421E}" type="presParOf" srcId="{6A43B1FB-B871-4214-8312-11C0D4D5F9FB}" destId="{FC2BBF21-771E-48FA-9B64-390AD41ED32B}" srcOrd="0" destOrd="0" presId="urn:microsoft.com/office/officeart/2005/8/layout/hierarchy4"/>
    <dgm:cxn modelId="{929FC07A-EE2A-4F63-ADC5-D1C28A932F3B}" type="presParOf" srcId="{FC2BBF21-771E-48FA-9B64-390AD41ED32B}" destId="{03DD53F6-16BB-4126-83E5-60AD78478A23}" srcOrd="0" destOrd="0" presId="urn:microsoft.com/office/officeart/2005/8/layout/hierarchy4"/>
    <dgm:cxn modelId="{08614EFC-DC1E-40F9-AD7E-89E514ADAA07}" type="presParOf" srcId="{FC2BBF21-771E-48FA-9B64-390AD41ED32B}" destId="{ABBF62A2-F2C5-456B-91C1-701FE5353B9E}" srcOrd="1" destOrd="0" presId="urn:microsoft.com/office/officeart/2005/8/layout/hierarchy4"/>
    <dgm:cxn modelId="{B8C5F7A7-28C2-42E9-A0F8-22FD1BBB90AA}" type="presParOf" srcId="{FC2BBF21-771E-48FA-9B64-390AD41ED32B}" destId="{7D47DD5F-B3B1-4E7C-90EE-56B6C186E53E}" srcOrd="2" destOrd="0" presId="urn:microsoft.com/office/officeart/2005/8/layout/hierarchy4"/>
    <dgm:cxn modelId="{0E957BC7-381C-48EE-BCD5-B888E841B6BF}" type="presParOf" srcId="{7D47DD5F-B3B1-4E7C-90EE-56B6C186E53E}" destId="{B540F121-0B66-4F77-A0CA-8771E5C43C70}" srcOrd="0" destOrd="0" presId="urn:microsoft.com/office/officeart/2005/8/layout/hierarchy4"/>
    <dgm:cxn modelId="{F31F4467-E55E-4B70-A734-7C094D39AB6C}" type="presParOf" srcId="{B540F121-0B66-4F77-A0CA-8771E5C43C70}" destId="{31B9D5EA-2D7D-45E6-8CD1-C0B70D3FB981}" srcOrd="0" destOrd="0" presId="urn:microsoft.com/office/officeart/2005/8/layout/hierarchy4"/>
    <dgm:cxn modelId="{AAF14D1B-2406-4607-9411-834AE425B853}" type="presParOf" srcId="{B540F121-0B66-4F77-A0CA-8771E5C43C70}" destId="{D7CC78E9-CB2C-4365-90EA-88E687ECA1DA}" srcOrd="1" destOrd="0" presId="urn:microsoft.com/office/officeart/2005/8/layout/hierarchy4"/>
    <dgm:cxn modelId="{9227D4A9-40AC-4911-B60B-445A24397884}" type="presParOf" srcId="{B540F121-0B66-4F77-A0CA-8771E5C43C70}" destId="{22CA7E06-F631-429B-AF13-DB65B7D4C513}" srcOrd="2" destOrd="0" presId="urn:microsoft.com/office/officeart/2005/8/layout/hierarchy4"/>
    <dgm:cxn modelId="{A9E5627D-075A-4CC0-B416-A8AAB6D11952}" type="presParOf" srcId="{22CA7E06-F631-429B-AF13-DB65B7D4C513}" destId="{2D5139C0-E727-41FE-8418-3B524C9B32EA}" srcOrd="0" destOrd="0" presId="urn:microsoft.com/office/officeart/2005/8/layout/hierarchy4"/>
    <dgm:cxn modelId="{A8194E7C-24F3-4ED4-8D44-C41B7FFD27E0}" type="presParOf" srcId="{2D5139C0-E727-41FE-8418-3B524C9B32EA}" destId="{0C2FE6C1-06D2-4C2D-A632-DEE5A243566B}" srcOrd="0" destOrd="0" presId="urn:microsoft.com/office/officeart/2005/8/layout/hierarchy4"/>
    <dgm:cxn modelId="{34597704-15A0-4902-A5FB-BE9566C81E18}" type="presParOf" srcId="{2D5139C0-E727-41FE-8418-3B524C9B32EA}" destId="{D52168B5-1C02-4EBB-96A3-3070E73E84C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637FA-E8B6-4285-9339-DCFD19BDF617}">
      <dsp:nvSpPr>
        <dsp:cNvPr id="0" name=""/>
        <dsp:cNvSpPr/>
      </dsp:nvSpPr>
      <dsp:spPr>
        <a:xfrm>
          <a:off x="3109" y="771"/>
          <a:ext cx="6362014" cy="62568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Client/Browser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35" y="19097"/>
        <a:ext cx="6325362" cy="589028"/>
      </dsp:txXfrm>
    </dsp:sp>
    <dsp:sp modelId="{826D5060-F9DF-4637-99A1-882E4CD29250}">
      <dsp:nvSpPr>
        <dsp:cNvPr id="0" name=""/>
        <dsp:cNvSpPr/>
      </dsp:nvSpPr>
      <dsp:spPr>
        <a:xfrm>
          <a:off x="3109" y="674251"/>
          <a:ext cx="6362014" cy="62568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Internet connection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35" y="692577"/>
        <a:ext cx="6325362" cy="589028"/>
      </dsp:txXfrm>
    </dsp:sp>
    <dsp:sp modelId="{1EED9AE3-C0FB-4DD0-973E-2ECDF72D018F}">
      <dsp:nvSpPr>
        <dsp:cNvPr id="0" name=""/>
        <dsp:cNvSpPr/>
      </dsp:nvSpPr>
      <dsp:spPr>
        <a:xfrm>
          <a:off x="3109" y="1347731"/>
          <a:ext cx="6362014" cy="62568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Windows Server/IIS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35" y="1366057"/>
        <a:ext cx="6325362" cy="589028"/>
      </dsp:txXfrm>
    </dsp:sp>
    <dsp:sp modelId="{38A8BDB4-2F43-4A2C-AD14-EB48E07009F9}">
      <dsp:nvSpPr>
        <dsp:cNvPr id="0" name=""/>
        <dsp:cNvSpPr/>
      </dsp:nvSpPr>
      <dsp:spPr>
        <a:xfrm>
          <a:off x="3109" y="2021211"/>
          <a:ext cx="6362014" cy="625680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ASP.NET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35" y="2039537"/>
        <a:ext cx="6325362" cy="589028"/>
      </dsp:txXfrm>
    </dsp:sp>
    <dsp:sp modelId="{03DD53F6-16BB-4126-83E5-60AD78478A23}">
      <dsp:nvSpPr>
        <dsp:cNvPr id="0" name=""/>
        <dsp:cNvSpPr/>
      </dsp:nvSpPr>
      <dsp:spPr>
        <a:xfrm>
          <a:off x="3109" y="2694690"/>
          <a:ext cx="6362014" cy="62568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DNN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35" y="2713016"/>
        <a:ext cx="6325362" cy="589028"/>
      </dsp:txXfrm>
    </dsp:sp>
    <dsp:sp modelId="{31B9D5EA-2D7D-45E6-8CD1-C0B70D3FB981}">
      <dsp:nvSpPr>
        <dsp:cNvPr id="0" name=""/>
        <dsp:cNvSpPr/>
      </dsp:nvSpPr>
      <dsp:spPr>
        <a:xfrm>
          <a:off x="3109" y="3368170"/>
          <a:ext cx="6362014" cy="625680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.NET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35" y="3386496"/>
        <a:ext cx="6325362" cy="589028"/>
      </dsp:txXfrm>
    </dsp:sp>
    <dsp:sp modelId="{0C2FE6C1-06D2-4C2D-A632-DEE5A243566B}">
      <dsp:nvSpPr>
        <dsp:cNvPr id="0" name=""/>
        <dsp:cNvSpPr/>
      </dsp:nvSpPr>
      <dsp:spPr>
        <a:xfrm>
          <a:off x="3109" y="4041650"/>
          <a:ext cx="6362014" cy="62568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Windows Server/SQL Server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35" y="4059976"/>
        <a:ext cx="6325362" cy="589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637FA-E8B6-4285-9339-DCFD19BDF617}">
      <dsp:nvSpPr>
        <dsp:cNvPr id="0" name=""/>
        <dsp:cNvSpPr/>
      </dsp:nvSpPr>
      <dsp:spPr>
        <a:xfrm>
          <a:off x="3109" y="771"/>
          <a:ext cx="6362014" cy="62568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Client/Browser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35" y="19097"/>
        <a:ext cx="6325362" cy="589028"/>
      </dsp:txXfrm>
    </dsp:sp>
    <dsp:sp modelId="{826D5060-F9DF-4637-99A1-882E4CD29250}">
      <dsp:nvSpPr>
        <dsp:cNvPr id="0" name=""/>
        <dsp:cNvSpPr/>
      </dsp:nvSpPr>
      <dsp:spPr>
        <a:xfrm>
          <a:off x="3109" y="674251"/>
          <a:ext cx="6362014" cy="62568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Internet connection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35" y="692577"/>
        <a:ext cx="6325362" cy="589028"/>
      </dsp:txXfrm>
    </dsp:sp>
    <dsp:sp modelId="{1EED9AE3-C0FB-4DD0-973E-2ECDF72D018F}">
      <dsp:nvSpPr>
        <dsp:cNvPr id="0" name=""/>
        <dsp:cNvSpPr/>
      </dsp:nvSpPr>
      <dsp:spPr>
        <a:xfrm>
          <a:off x="3109" y="1347731"/>
          <a:ext cx="6362014" cy="62568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Windows Server/IIS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35" y="1366057"/>
        <a:ext cx="6325362" cy="589028"/>
      </dsp:txXfrm>
    </dsp:sp>
    <dsp:sp modelId="{38A8BDB4-2F43-4A2C-AD14-EB48E07009F9}">
      <dsp:nvSpPr>
        <dsp:cNvPr id="0" name=""/>
        <dsp:cNvSpPr/>
      </dsp:nvSpPr>
      <dsp:spPr>
        <a:xfrm>
          <a:off x="3109" y="2021211"/>
          <a:ext cx="6362014" cy="625680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ASP.NET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35" y="2039537"/>
        <a:ext cx="6325362" cy="589028"/>
      </dsp:txXfrm>
    </dsp:sp>
    <dsp:sp modelId="{03DD53F6-16BB-4126-83E5-60AD78478A23}">
      <dsp:nvSpPr>
        <dsp:cNvPr id="0" name=""/>
        <dsp:cNvSpPr/>
      </dsp:nvSpPr>
      <dsp:spPr>
        <a:xfrm>
          <a:off x="3109" y="2694690"/>
          <a:ext cx="6362014" cy="62568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DNN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35" y="2713016"/>
        <a:ext cx="6325362" cy="589028"/>
      </dsp:txXfrm>
    </dsp:sp>
    <dsp:sp modelId="{31B9D5EA-2D7D-45E6-8CD1-C0B70D3FB981}">
      <dsp:nvSpPr>
        <dsp:cNvPr id="0" name=""/>
        <dsp:cNvSpPr/>
      </dsp:nvSpPr>
      <dsp:spPr>
        <a:xfrm>
          <a:off x="3109" y="3368170"/>
          <a:ext cx="6362014" cy="625680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.NET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35" y="3386496"/>
        <a:ext cx="6325362" cy="589028"/>
      </dsp:txXfrm>
    </dsp:sp>
    <dsp:sp modelId="{0C2FE6C1-06D2-4C2D-A632-DEE5A243566B}">
      <dsp:nvSpPr>
        <dsp:cNvPr id="0" name=""/>
        <dsp:cNvSpPr/>
      </dsp:nvSpPr>
      <dsp:spPr>
        <a:xfrm>
          <a:off x="3109" y="4041650"/>
          <a:ext cx="6362014" cy="62568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Windows Server/SQL Server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35" y="4059976"/>
        <a:ext cx="6325362" cy="589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38410-7BC6-49A2-87B1-0A570ACF2D4E}" type="datetimeFigureOut">
              <a:rPr lang="en-GB" smtClean="0"/>
              <a:t>17/05/2014</a:t>
            </a:fld>
            <a:endParaRPr lang="en-GB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FF377-6D23-42E5-A748-E079C97FBDC0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34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Speaker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9BADCB1-769E-450E-A61D-D314753AA2EB}" type="datetime8">
              <a:rPr lang="en-US"/>
              <a:pPr/>
              <a:t>5/17/2014 3:24 PM</a:t>
            </a:fld>
            <a:endParaRPr lang="en-US" dirty="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Meeting name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A4D59-8D09-4C91-9953-47C3034C27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07A1C-5A6A-4853-ABD2-6275537E187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Speaker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8D549AA-DA52-4E96-865D-729F800E18B9}" type="datetime8">
              <a:rPr lang="en-US" smtClean="0"/>
              <a:pPr>
                <a:defRPr/>
              </a:pPr>
              <a:t>5/17/2014 3:24 PM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Meeting name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E68AD6E-8456-464E-B158-98B2639EB0B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9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Speaker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8D549AA-DA52-4E96-865D-729F800E18B9}" type="datetime8">
              <a:rPr lang="en-US" smtClean="0"/>
              <a:pPr>
                <a:defRPr/>
              </a:pPr>
              <a:t>5/17/2014 3:24 PM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Meeting name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E68AD6E-8456-464E-B158-98B2639EB0B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38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Speaker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8D549AA-DA52-4E96-865D-729F800E18B9}" type="datetime8">
              <a:rPr lang="en-US" smtClean="0"/>
              <a:pPr>
                <a:defRPr/>
              </a:pPr>
              <a:t>5/17/2014 3:24 PM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Meeting name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E68AD6E-8456-464E-B158-98B2639EB0B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41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sp_configure 'clr', 0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RECONFIGURE</a:t>
            </a:r>
          </a:p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Speaker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8D549AA-DA52-4E96-865D-729F800E18B9}" type="datetime8">
              <a:rPr lang="en-US" smtClean="0"/>
              <a:pPr>
                <a:defRPr/>
              </a:pPr>
              <a:t>5/17/2014 3:24 PM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Meeting name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E68AD6E-8456-464E-B158-98B2639EB0B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57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07A1C-5A6A-4853-ABD2-6275537E1878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Speaker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8D549AA-DA52-4E96-865D-729F800E18B9}" type="datetime8">
              <a:rPr lang="en-US" smtClean="0"/>
              <a:pPr>
                <a:defRPr/>
              </a:pPr>
              <a:t>5/17/2014 3:24 PM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Meeting name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E68AD6E-8456-464E-B158-98B2639EB0B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78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Speaker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9BADCB1-769E-450E-A61D-D314753AA2EB}" type="datetime8">
              <a:rPr lang="en-US"/>
              <a:pPr/>
              <a:t>5/17/2014 3:24 PM</a:t>
            </a:fld>
            <a:endParaRPr lang="en-US" dirty="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Meeting name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A4D59-8D09-4C91-9953-47C3034C276E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DB8A-D0A8-47B7-9017-070888C59BAE}" type="datetimeFigureOut">
              <a:rPr lang="en-GB" smtClean="0"/>
              <a:t>17/05/2014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7841-D8D0-4EA0-B99F-3691FB58907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93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DB8A-D0A8-47B7-9017-070888C59BAE}" type="datetimeFigureOut">
              <a:rPr lang="en-GB" smtClean="0"/>
              <a:t>17/05/2014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7841-D8D0-4EA0-B99F-3691FB58907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66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DB8A-D0A8-47B7-9017-070888C59BAE}" type="datetimeFigureOut">
              <a:rPr lang="en-GB" smtClean="0"/>
              <a:t>17/05/2014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7841-D8D0-4EA0-B99F-3691FB58907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68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DB8A-D0A8-47B7-9017-070888C59BAE}" type="datetimeFigureOut">
              <a:rPr lang="en-GB" smtClean="0"/>
              <a:t>17/05/2014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7841-D8D0-4EA0-B99F-3691FB58907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0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DB8A-D0A8-47B7-9017-070888C59BAE}" type="datetimeFigureOut">
              <a:rPr lang="en-GB" smtClean="0"/>
              <a:t>17/05/2014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7841-D8D0-4EA0-B99F-3691FB58907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31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DB8A-D0A8-47B7-9017-070888C59BAE}" type="datetimeFigureOut">
              <a:rPr lang="en-GB" smtClean="0"/>
              <a:t>17/05/2014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7841-D8D0-4EA0-B99F-3691FB58907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78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DB8A-D0A8-47B7-9017-070888C59BAE}" type="datetimeFigureOut">
              <a:rPr lang="en-GB" smtClean="0"/>
              <a:t>17/05/2014</a:t>
            </a:fld>
            <a:endParaRPr lang="en-GB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7841-D8D0-4EA0-B99F-3691FB58907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52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DB8A-D0A8-47B7-9017-070888C59BAE}" type="datetimeFigureOut">
              <a:rPr lang="en-GB" smtClean="0"/>
              <a:t>17/05/2014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7841-D8D0-4EA0-B99F-3691FB58907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04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DB8A-D0A8-47B7-9017-070888C59BAE}" type="datetimeFigureOut">
              <a:rPr lang="en-GB" smtClean="0"/>
              <a:t>17/05/2014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7841-D8D0-4EA0-B99F-3691FB58907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03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DB8A-D0A8-47B7-9017-070888C59BAE}" type="datetimeFigureOut">
              <a:rPr lang="en-GB" smtClean="0"/>
              <a:t>17/05/2014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7841-D8D0-4EA0-B99F-3691FB58907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30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DB8A-D0A8-47B7-9017-070888C59BAE}" type="datetimeFigureOut">
              <a:rPr lang="en-GB" smtClean="0"/>
              <a:t>17/05/2014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7841-D8D0-4EA0-B99F-3691FB58907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35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0DB8A-D0A8-47B7-9017-070888C59BAE}" type="datetimeFigureOut">
              <a:rPr lang="en-GB" smtClean="0"/>
              <a:t>17/05/2014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E7841-D8D0-4EA0-B99F-3691FB58907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5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agespeed.googlelabs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dnnscript.codeplex.com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D4q0p3to9Xo" TargetMode="External"/><Relationship Id="rId3" Type="http://schemas.openxmlformats.org/officeDocument/2006/relationships/hyperlink" Target="https://addons.mozilla.org/nl/firefox/addon/yslow/" TargetMode="External"/><Relationship Id="rId7" Type="http://schemas.openxmlformats.org/officeDocument/2006/relationships/hyperlink" Target="http://dnntcmsbuild.codeplex.com/" TargetMode="External"/><Relationship Id="rId2" Type="http://schemas.openxmlformats.org/officeDocument/2006/relationships/hyperlink" Target="https://developers.google.com/pagespee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nnperformance.codeplex.com/" TargetMode="External"/><Relationship Id="rId11" Type="http://schemas.openxmlformats.org/officeDocument/2006/relationships/hyperlink" Target="mailto:ernst.peter.tamminga@xcess.nl" TargetMode="External"/><Relationship Id="rId5" Type="http://schemas.openxmlformats.org/officeDocument/2006/relationships/hyperlink" Target="http://www.crockford.com/javascript/jsmin.html" TargetMode="External"/><Relationship Id="rId10" Type="http://schemas.openxmlformats.org/officeDocument/2006/relationships/hyperlink" Target="https://dnnscript.codeplex.com/" TargetMode="External"/><Relationship Id="rId4" Type="http://schemas.openxmlformats.org/officeDocument/2006/relationships/hyperlink" Target="http://csstidy.sourceforge.net/" TargetMode="External"/><Relationship Id="rId9" Type="http://schemas.openxmlformats.org/officeDocument/2006/relationships/hyperlink" Target="http://gtmetrix.com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s.google.com/pagespeed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1220"/>
            <a:ext cx="833437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4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DNNSoftware.com Case Studies</a:t>
            </a:r>
            <a:endParaRPr lang="en-US" noProof="0" dirty="0"/>
          </a:p>
        </p:txBody>
      </p:sp>
      <p:sp>
        <p:nvSpPr>
          <p:cNvPr id="5" name="Tekstvak 4"/>
          <p:cNvSpPr txBox="1"/>
          <p:nvPr/>
        </p:nvSpPr>
        <p:spPr>
          <a:xfrm>
            <a:off x="1691680" y="1958820"/>
            <a:ext cx="5472608" cy="31983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note</a:t>
            </a:r>
          </a:p>
          <a:p>
            <a:pPr algn="ctr">
              <a:spcBef>
                <a:spcPts val="600"/>
              </a:spcBef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Pagespeed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you that a site is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wrong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>
              <a:spcBef>
                <a:spcPts val="600"/>
              </a:spcBef>
            </a:pPr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by no means an opinion about the quality of these sites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83568" y="123297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http://www.dnnsoftware.com/community/participate/community-showcase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4975" y="12029"/>
            <a:ext cx="8258175" cy="886324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2054" name="Picture 6" descr="C:\Users\ept\AppData\Local\Temp\SNAGHTMLa060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31" y="736079"/>
            <a:ext cx="540067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pt\AppData\Local\Temp\SNAGHTML9e595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98625"/>
            <a:ext cx="503872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ept\AppData\Local\Temp\SNAGHTMLa107f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93453"/>
            <a:ext cx="494347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pt\AppData\Local\Temp\SNAGHTML9efd2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15" y="3573016"/>
            <a:ext cx="48768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6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DNN can be (you can do) better</a:t>
            </a:r>
            <a:endParaRPr lang="en-GB" dirty="0"/>
          </a:p>
        </p:txBody>
      </p:sp>
      <p:pic>
        <p:nvPicPr>
          <p:cNvPr id="4102" name="Picture 6" descr="C:\Users\ept\AppData\Local\Temp\SNAGHTMLa8f4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5" y="4343064"/>
            <a:ext cx="5652120" cy="252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pt\AppData\Local\Temp\SNAGHTMLa53d9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7" y="1125377"/>
            <a:ext cx="5652120" cy="256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ept\AppData\Local\Temp\SNAGHTMLa3548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461" y="3123800"/>
            <a:ext cx="5492087" cy="253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05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Umbraco</a:t>
            </a:r>
            <a:endParaRPr lang="en-US" dirty="0"/>
          </a:p>
        </p:txBody>
      </p:sp>
      <p:pic>
        <p:nvPicPr>
          <p:cNvPr id="5124" name="Picture 4" descr="C:\Users\ept\AppData\Local\Temp\SNAGHTMLb860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35216"/>
            <a:ext cx="5328627" cy="501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2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145379"/>
            <a:ext cx="8258175" cy="886324"/>
          </a:xfrm>
        </p:spPr>
        <p:txBody>
          <a:bodyPr/>
          <a:lstStyle/>
          <a:p>
            <a:r>
              <a:rPr lang="en-US" dirty="0" smtClean="0"/>
              <a:t>Umbraco samples</a:t>
            </a:r>
            <a:endParaRPr lang="en-US" dirty="0"/>
          </a:p>
        </p:txBody>
      </p:sp>
      <p:pic>
        <p:nvPicPr>
          <p:cNvPr id="6146" name="Picture 2" descr="C:\Users\ept\AppData\Local\Temp\SNAGHTMLb91d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7"/>
            <a:ext cx="6073441" cy="266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pt\AppData\Local\Temp\SNAGHTMLb9aa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53" y="2918887"/>
            <a:ext cx="6656859" cy="274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ept\AppData\Local\Temp\SNAGHTMLba58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3" y="809395"/>
            <a:ext cx="5816774" cy="26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4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Joomla</a:t>
            </a:r>
            <a:endParaRPr lang="en-US" dirty="0"/>
          </a:p>
        </p:txBody>
      </p:sp>
      <p:pic>
        <p:nvPicPr>
          <p:cNvPr id="8194" name="Picture 2" descr="C:\Users\ept\AppData\Local\Temp\SNAGHTMLc421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685"/>
            <a:ext cx="794456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6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4975" y="231104"/>
            <a:ext cx="8258175" cy="886324"/>
          </a:xfrm>
        </p:spPr>
        <p:txBody>
          <a:bodyPr/>
          <a:lstStyle/>
          <a:p>
            <a:r>
              <a:rPr lang="en-US" dirty="0" smtClean="0"/>
              <a:t>Joomla Examples</a:t>
            </a:r>
            <a:endParaRPr lang="en-US" dirty="0"/>
          </a:p>
        </p:txBody>
      </p:sp>
      <p:pic>
        <p:nvPicPr>
          <p:cNvPr id="7170" name="Picture 2" descr="C:\Users\ept\AppData\Local\Temp\SNAGHTMLbdef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89" y="4221088"/>
            <a:ext cx="6157212" cy="27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ept\AppData\Local\Temp\SNAGHTMLbe71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89" y="908720"/>
            <a:ext cx="5625117" cy="310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ept\AppData\Local\Temp\SNAGHTMLbef81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94" y="3053921"/>
            <a:ext cx="6226055" cy="293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4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742949" y="2047875"/>
            <a:ext cx="772477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WHO?</a:t>
            </a:r>
            <a:endParaRPr lang="nl-NL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834177" y="4074468"/>
            <a:ext cx="75423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  <a:hlinkClick r:id="rId2"/>
              </a:rPr>
              <a:t>http://pagespeed.googlelabs.com</a:t>
            </a:r>
            <a:r>
              <a:rPr lang="nl-NL" sz="4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  <a:hlinkClick r:id="rId2"/>
              </a:rPr>
              <a:t>/</a:t>
            </a:r>
            <a:r>
              <a:rPr lang="nl-NL" sz="4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nl-NL" sz="4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4975" y="535904"/>
            <a:ext cx="8258175" cy="886324"/>
          </a:xfrm>
        </p:spPr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2" name="Rechthoek 1"/>
          <p:cNvSpPr/>
          <p:nvPr/>
        </p:nvSpPr>
        <p:spPr>
          <a:xfrm>
            <a:off x="2856627" y="5910365"/>
            <a:ext cx="343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Aim at &gt; 80</a:t>
            </a:r>
            <a:endParaRPr lang="nl-N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itel 2"/>
          <p:cNvSpPr txBox="1">
            <a:spLocks/>
          </p:cNvSpPr>
          <p:nvPr/>
        </p:nvSpPr>
        <p:spPr bwMode="auto">
          <a:xfrm>
            <a:off x="4110448" y="1124744"/>
            <a:ext cx="4711700" cy="88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lang="en-US" sz="3200" b="0" dirty="0" smtClean="0">
                <a:solidFill>
                  <a:schemeClr val="bg1"/>
                </a:solidFill>
                <a:effectLst/>
                <a:latin typeface="Champion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r"/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 Yes we can!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ept\AppData\Local\Temp\SNAGHTMLcbb0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7074532" cy="3085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8704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190625" y="2886075"/>
            <a:ext cx="672464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Settings</a:t>
            </a:r>
            <a:endParaRPr lang="nl-NL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411760" y="4941168"/>
            <a:ext cx="432048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NOTE</a:t>
            </a:r>
            <a:endParaRPr lang="en-GB" sz="2400" b="1" dirty="0" smtClean="0"/>
          </a:p>
          <a:p>
            <a:pPr algn="ctr"/>
            <a:r>
              <a:rPr lang="en-GB" sz="2400" b="1" dirty="0" smtClean="0"/>
              <a:t>DNN implemented some of the following improvements in 7.2.2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36555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5" name="Rectangle 15"/>
          <p:cNvSpPr>
            <a:spLocks noGrp="1" noChangeArrowheads="1"/>
          </p:cNvSpPr>
          <p:nvPr>
            <p:ph type="title"/>
          </p:nvPr>
        </p:nvSpPr>
        <p:spPr>
          <a:xfrm>
            <a:off x="722312" y="4406900"/>
            <a:ext cx="8421688" cy="13620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Maximize performance for your DNN Installation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6" name="Rectangle 1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Ernst Peter </a:t>
            </a:r>
            <a:r>
              <a:rPr lang="en-US" sz="2400" dirty="0" smtClean="0">
                <a:solidFill>
                  <a:schemeClr val="tx1"/>
                </a:solidFill>
              </a:rPr>
              <a:t>Tamminga</a:t>
            </a: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1800" dirty="0">
                <a:solidFill>
                  <a:schemeClr val="tx1"/>
                </a:solidFill>
              </a:rPr>
              <a:t>XCESS expertise center b.v. (Netherlands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76672"/>
            <a:ext cx="2363638" cy="983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80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Host level: SETTINGS</a:t>
            </a:r>
            <a:endParaRPr lang="en-US" noProof="0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1"/>
          </p:nvPr>
        </p:nvSpPr>
        <p:spPr>
          <a:xfrm>
            <a:off x="215150" y="1462765"/>
            <a:ext cx="5319378" cy="5189538"/>
          </a:xfrm>
        </p:spPr>
        <p:txBody>
          <a:bodyPr>
            <a:normAutofit/>
          </a:bodyPr>
          <a:lstStyle/>
          <a:p>
            <a:r>
              <a:rPr lang="en-US" dirty="0" smtClean="0"/>
              <a:t>Site Log History</a:t>
            </a:r>
          </a:p>
          <a:p>
            <a:r>
              <a:rPr lang="en-US" dirty="0" smtClean="0"/>
              <a:t>Event Log Buffer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Auto Sync File system</a:t>
            </a:r>
          </a:p>
          <a:p>
            <a:r>
              <a:rPr lang="en-US" noProof="0" dirty="0" smtClean="0"/>
              <a:t>Caching</a:t>
            </a:r>
          </a:p>
          <a:p>
            <a:r>
              <a:rPr lang="en-US" dirty="0" smtClean="0"/>
              <a:t>jQuery</a:t>
            </a:r>
          </a:p>
          <a:p>
            <a:r>
              <a:rPr lang="en-US" noProof="0" dirty="0" smtClean="0"/>
              <a:t>Client Resource Management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5406190" y="1462765"/>
            <a:ext cx="3737810" cy="51895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Limit </a:t>
            </a:r>
            <a:r>
              <a:rPr lang="en-US" dirty="0"/>
              <a:t>&amp; cleanup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Buffer </a:t>
            </a:r>
            <a:r>
              <a:rPr lang="en-US" dirty="0"/>
              <a:t>&amp; </a:t>
            </a:r>
            <a:r>
              <a:rPr lang="en-US" dirty="0" smtClean="0"/>
              <a:t>cleanup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TimerBased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Off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Memory, heavy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Hosted (be aware)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Activate, load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6588224" y="5589240"/>
            <a:ext cx="25058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Demo</a:t>
            </a:r>
            <a:endParaRPr lang="nl-NL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7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Host Level: SCHEDULE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schedules needed?</a:t>
            </a:r>
          </a:p>
          <a:p>
            <a:r>
              <a:rPr lang="en-US" dirty="0"/>
              <a:t>What settings?</a:t>
            </a:r>
          </a:p>
          <a:p>
            <a:r>
              <a:rPr lang="en-US" dirty="0"/>
              <a:t>Differentiate between </a:t>
            </a:r>
          </a:p>
          <a:p>
            <a:pPr lvl="1"/>
            <a:r>
              <a:rPr lang="en-US" dirty="0"/>
              <a:t>Production: set as needed/desired</a:t>
            </a:r>
          </a:p>
          <a:p>
            <a:pPr lvl="1"/>
            <a:r>
              <a:rPr lang="en-US" dirty="0"/>
              <a:t>Development: all OFF</a:t>
            </a:r>
          </a:p>
        </p:txBody>
      </p:sp>
      <p:sp>
        <p:nvSpPr>
          <p:cNvPr id="4" name="Rechthoek 3"/>
          <p:cNvSpPr/>
          <p:nvPr/>
        </p:nvSpPr>
        <p:spPr>
          <a:xfrm>
            <a:off x="6638005" y="5670645"/>
            <a:ext cx="25058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Demo</a:t>
            </a:r>
            <a:endParaRPr lang="nl-NL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291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 smtClean="0"/>
              <a:t>How to change Host Level Settings?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Manually</a:t>
            </a:r>
          </a:p>
          <a:p>
            <a:r>
              <a:rPr lang="en-US" noProof="0" dirty="0" smtClean="0"/>
              <a:t>Run SQL script after install</a:t>
            </a:r>
          </a:p>
          <a:p>
            <a:pPr lvl="1"/>
            <a:r>
              <a:rPr lang="en-US" noProof="0" dirty="0" smtClean="0"/>
              <a:t>http://</a:t>
            </a:r>
            <a:r>
              <a:rPr lang="en-US" dirty="0" smtClean="0"/>
              <a:t>dnnperformance.codeplex.com</a:t>
            </a:r>
          </a:p>
          <a:p>
            <a:r>
              <a:rPr lang="en-US" dirty="0" smtClean="0"/>
              <a:t>Change install pack</a:t>
            </a:r>
          </a:p>
          <a:p>
            <a:pPr lvl="1"/>
            <a:r>
              <a:rPr lang="nl-NL" dirty="0" smtClean="0"/>
              <a:t>Install\DNN.install.config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56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Level Settings (after)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4471988"/>
            <a:ext cx="4383087" cy="210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7725" y="1295400"/>
            <a:ext cx="61468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7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settings (after)</a:t>
            </a:r>
            <a:endParaRPr lang="en-US" dirty="0"/>
          </a:p>
        </p:txBody>
      </p:sp>
      <p:pic>
        <p:nvPicPr>
          <p:cNvPr id="3076" name="Picture 4" descr="C:\Users\ept\AppData\Local\Temp\SNAGHTML79d27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3437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0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Level Settings</a:t>
            </a:r>
            <a:endParaRPr lang="en-US" dirty="0"/>
          </a:p>
        </p:txBody>
      </p:sp>
      <p:pic>
        <p:nvPicPr>
          <p:cNvPr id="3079" name="Picture 7" descr="C:\Users\ept\AppData\Local\Temp\SNAGHTML152ef5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703150"/>
            <a:ext cx="8321675" cy="26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4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Caching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881089"/>
            <a:ext cx="4038600" cy="3788271"/>
          </a:xfrm>
        </p:spPr>
        <p:txBody>
          <a:bodyPr anchor="b"/>
          <a:lstStyle/>
          <a:p>
            <a:pPr marL="57150" indent="0" algn="ctr">
              <a:buNone/>
            </a:pP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Low server  internal memory consumption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881089"/>
            <a:ext cx="4038600" cy="3788271"/>
          </a:xfrm>
        </p:spPr>
        <p:txBody>
          <a:bodyPr anchor="b"/>
          <a:lstStyle/>
          <a:p>
            <a:pPr marL="0" indent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Slowest form of available DNN caching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ept\AppData\Local\Microsoft\Windows\INetCache\IE\RFCCURL7\MC90044132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pt\AppData\Local\Microsoft\Windows\INetCache\IE\V7ZNEJNY\MC90044132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78092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23528" y="1628800"/>
            <a:ext cx="8363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Default </a:t>
            </a:r>
            <a:r>
              <a:rPr lang="en-GB" sz="2800" dirty="0"/>
              <a:t>install </a:t>
            </a:r>
            <a:r>
              <a:rPr lang="en-GB" sz="2800" dirty="0" smtClean="0"/>
              <a:t>of DNN has caching set to </a:t>
            </a:r>
            <a:r>
              <a:rPr lang="en-GB" sz="3600" b="1" dirty="0" smtClean="0"/>
              <a:t>File </a:t>
            </a:r>
            <a:r>
              <a:rPr lang="en-GB" sz="3600" b="1" dirty="0"/>
              <a:t>Based</a:t>
            </a:r>
            <a:r>
              <a:rPr lang="en-GB" sz="2800" b="1" dirty="0"/>
              <a:t>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(pre DNN 7.2.2)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2525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current cache settings?</a:t>
            </a:r>
            <a:endParaRPr lang="en-GB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Host SQL </a:t>
            </a:r>
            <a:r>
              <a:rPr lang="en-GB" dirty="0" smtClean="0">
                <a:sym typeface="Wingdings" panose="05000000000000000000" pitchFamily="2" charset="2"/>
              </a:rPr>
              <a:t> Query available</a:t>
            </a:r>
            <a:endParaRPr lang="en-GB" dirty="0"/>
          </a:p>
        </p:txBody>
      </p:sp>
      <p:pic>
        <p:nvPicPr>
          <p:cNvPr id="2050" name="Picture 2" descr="C:\Users\ept\AppData\Local\Temp\SNAGHTMLc239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1859"/>
            <a:ext cx="6966620" cy="447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ept\AppData\Local\Temp\SNAGHTMLc3c01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54" y="2142280"/>
            <a:ext cx="8856984" cy="24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6638005" y="5670645"/>
            <a:ext cx="25058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Demo</a:t>
            </a:r>
            <a:endParaRPr lang="nl-NL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70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to optimal performance?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Host SQL </a:t>
            </a:r>
            <a:r>
              <a:rPr lang="en-GB" dirty="0" smtClean="0">
                <a:sym typeface="Wingdings" panose="05000000000000000000" pitchFamily="2" charset="2"/>
              </a:rPr>
              <a:t> Query available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1"/>
          <a:stretch/>
        </p:blipFill>
        <p:spPr bwMode="auto">
          <a:xfrm>
            <a:off x="1979712" y="2265528"/>
            <a:ext cx="6057900" cy="4155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ept\AppData\Local\Temp\SNAGHTML2620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35" y="1417638"/>
            <a:ext cx="843915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pt\AppData\Local\Temp\SNAGHTML283c0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28" y="2273538"/>
            <a:ext cx="8893668" cy="23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vaughnlawoffice.com/assets/images/la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38735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09550" y="535305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chemeClr val="tx2"/>
                </a:solidFill>
                <a:latin typeface="Algerian" pitchFamily="82" charset="0"/>
              </a:rPr>
              <a:t>The law of conservation of misery</a:t>
            </a:r>
            <a:endParaRPr lang="nl-NL" sz="3600" b="1" dirty="0">
              <a:solidFill>
                <a:schemeClr val="tx2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1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Some background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noProof="0" dirty="0" smtClean="0"/>
              <a:t>XCESS expertise center b.v.</a:t>
            </a:r>
          </a:p>
          <a:p>
            <a:pPr lvl="1"/>
            <a:r>
              <a:rPr lang="en-US" noProof="0" dirty="0" smtClean="0"/>
              <a:t>Using DNN since </a:t>
            </a:r>
            <a:r>
              <a:rPr lang="en-US" dirty="0"/>
              <a:t> </a:t>
            </a:r>
            <a:r>
              <a:rPr lang="en-US" dirty="0" smtClean="0"/>
              <a:t>2</a:t>
            </a:r>
            <a:r>
              <a:rPr lang="en-US" noProof="0" dirty="0" smtClean="0"/>
              <a:t>003/V 1.0.x for web applications</a:t>
            </a:r>
          </a:p>
          <a:p>
            <a:pPr lvl="1"/>
            <a:r>
              <a:rPr lang="en-US" noProof="0" dirty="0" smtClean="0"/>
              <a:t>DNN Gold Certified Partner</a:t>
            </a:r>
          </a:p>
          <a:p>
            <a:pPr lvl="1"/>
            <a:r>
              <a:rPr lang="en-US" noProof="0" dirty="0" smtClean="0"/>
              <a:t>Microsoft Silver partner (25 people, The Netherlands)</a:t>
            </a:r>
          </a:p>
          <a:p>
            <a:pPr lvl="1"/>
            <a:r>
              <a:rPr lang="en-US" noProof="0" dirty="0" smtClean="0"/>
              <a:t>XCESS = THE DNN/Evoq experts in The Netherlands</a:t>
            </a:r>
          </a:p>
          <a:p>
            <a:r>
              <a:rPr lang="en-US" noProof="0" dirty="0" smtClean="0"/>
              <a:t>Ernst Peter Tamminga (CEO)</a:t>
            </a:r>
          </a:p>
          <a:p>
            <a:pPr lvl="1"/>
            <a:r>
              <a:rPr lang="en-US" noProof="0" dirty="0" smtClean="0"/>
              <a:t>Picked up DNN Events in 2007</a:t>
            </a:r>
          </a:p>
          <a:p>
            <a:pPr lvl="1"/>
            <a:r>
              <a:rPr lang="en-US" noProof="0" dirty="0" smtClean="0"/>
              <a:t>Picked up DNN FAQ in 2011</a:t>
            </a:r>
          </a:p>
          <a:p>
            <a:pPr lvl="1"/>
            <a:r>
              <a:rPr lang="en-US" dirty="0" smtClean="0"/>
              <a:t>Picked up DNN Reports in 2014</a:t>
            </a:r>
            <a:endParaRPr lang="en-US" noProof="0" dirty="0" smtClean="0"/>
          </a:p>
          <a:p>
            <a:pPr lvl="1"/>
            <a:r>
              <a:rPr lang="en-US" noProof="0" dirty="0" smtClean="0"/>
              <a:t>DNN MVP since 2012</a:t>
            </a:r>
          </a:p>
        </p:txBody>
      </p:sp>
      <p:pic>
        <p:nvPicPr>
          <p:cNvPr id="1031" name="Picture 7" descr="http://www.dotnetnuke.com/Portals/25/Users/129/53/13953/Ernst%20Peter%20Tamminga%20(FULL)%20Vierk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26" y="4158611"/>
            <a:ext cx="1080452" cy="1080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rnst Peter Tamminga's Ava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13673"/>
            <a:ext cx="1143000" cy="114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rnst Peter Tamminga's Avat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638" y="5513672"/>
            <a:ext cx="1143000" cy="114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Performance settings: Files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Content Delivery Network</a:t>
            </a:r>
          </a:p>
          <a:p>
            <a:pPr lvl="1"/>
            <a:r>
              <a:rPr lang="en-US" noProof="0" dirty="0" smtClean="0"/>
              <a:t>Static files, e.g. images</a:t>
            </a:r>
          </a:p>
          <a:p>
            <a:r>
              <a:rPr lang="en-US" noProof="0" dirty="0" smtClean="0"/>
              <a:t>Folder providers </a:t>
            </a:r>
          </a:p>
          <a:p>
            <a:pPr lvl="1"/>
            <a:r>
              <a:rPr lang="en-US" noProof="0" dirty="0" smtClean="0"/>
              <a:t>DNN 6 and up</a:t>
            </a:r>
          </a:p>
          <a:p>
            <a:r>
              <a:rPr lang="en-US" noProof="0" dirty="0" smtClean="0"/>
              <a:t>No demo here</a:t>
            </a:r>
          </a:p>
          <a:p>
            <a:pPr lvl="1"/>
            <a:r>
              <a:rPr lang="en-US" noProof="0" dirty="0" smtClean="0"/>
              <a:t>Follow a DNN session with info about folder providers</a:t>
            </a:r>
          </a:p>
        </p:txBody>
      </p:sp>
    </p:spTree>
    <p:extLst>
      <p:ext uri="{BB962C8B-B14F-4D97-AF65-F5344CB8AC3E}">
        <p14:creationId xmlns:p14="http://schemas.microsoft.com/office/powerpoint/2010/main" val="12660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400" b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Performance: Module Development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Image sizing and compression, e.g. OptiPNG</a:t>
            </a:r>
          </a:p>
          <a:p>
            <a:r>
              <a:rPr lang="en-US" dirty="0" smtClean="0"/>
              <a:t>.js compression (minifying), e.g. JSMin</a:t>
            </a:r>
          </a:p>
          <a:p>
            <a:r>
              <a:rPr lang="en-US" dirty="0" smtClean="0"/>
              <a:t>css compression (minifying), e.g. CSSTidy</a:t>
            </a:r>
          </a:p>
          <a:p>
            <a:r>
              <a:rPr lang="en-US" noProof="0" dirty="0" smtClean="0"/>
              <a:t>Automatic minifying in MS Build install package</a:t>
            </a:r>
          </a:p>
          <a:p>
            <a:pPr lvl="1"/>
            <a:r>
              <a:rPr lang="nl-NL" dirty="0"/>
              <a:t>http://dnntcmsbuild.codeplex.com/</a:t>
            </a:r>
          </a:p>
        </p:txBody>
      </p:sp>
    </p:spTree>
    <p:extLst>
      <p:ext uri="{BB962C8B-B14F-4D97-AF65-F5344CB8AC3E}">
        <p14:creationId xmlns:p14="http://schemas.microsoft.com/office/powerpoint/2010/main" val="3854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190625" y="2886075"/>
            <a:ext cx="672464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Skin design</a:t>
            </a:r>
          </a:p>
        </p:txBody>
      </p:sp>
    </p:spTree>
    <p:extLst>
      <p:ext uri="{BB962C8B-B14F-4D97-AF65-F5344CB8AC3E}">
        <p14:creationId xmlns:p14="http://schemas.microsoft.com/office/powerpoint/2010/main" val="42337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Sprites/images sample</a:t>
            </a:r>
            <a:endParaRPr lang="en-US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41493"/>
            <a:ext cx="4659549" cy="395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11949" y="2181225"/>
            <a:ext cx="4179651" cy="4192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72292" y="6337855"/>
            <a:ext cx="6170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+mj-lt"/>
              </a:rPr>
              <a:t>http://css-tricks.com/examples/CSS-Sprites/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143500" y="1152526"/>
            <a:ext cx="373623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note:</a:t>
            </a:r>
            <a:b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sprites = work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5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Sprites/images sample</a:t>
            </a:r>
            <a:endParaRPr lang="en-US" noProof="0" dirty="0"/>
          </a:p>
        </p:txBody>
      </p:sp>
      <p:sp>
        <p:nvSpPr>
          <p:cNvPr id="5" name="Tekstvak 4"/>
          <p:cNvSpPr txBox="1"/>
          <p:nvPr/>
        </p:nvSpPr>
        <p:spPr>
          <a:xfrm>
            <a:off x="469476" y="5700678"/>
            <a:ext cx="5964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+mj-lt"/>
              </a:rPr>
              <a:t>Sprites </a:t>
            </a:r>
            <a:r>
              <a:rPr lang="nl-NL" dirty="0">
                <a:solidFill>
                  <a:schemeClr val="bg1"/>
                </a:solidFill>
                <a:latin typeface="+mj-lt"/>
              </a:rPr>
              <a:t>introduction </a:t>
            </a:r>
            <a:r>
              <a:rPr lang="nl-NL" dirty="0" smtClean="0">
                <a:solidFill>
                  <a:schemeClr val="bg1"/>
                </a:solidFill>
                <a:latin typeface="+mj-lt"/>
              </a:rPr>
              <a:t>(@CBPSC):</a:t>
            </a:r>
            <a:endParaRPr lang="nl-NL" dirty="0">
              <a:solidFill>
                <a:schemeClr val="bg1"/>
              </a:solidFill>
              <a:latin typeface="+mj-lt"/>
            </a:endParaRPr>
          </a:p>
          <a:p>
            <a:r>
              <a:rPr lang="nl-NL" dirty="0" smtClean="0">
                <a:solidFill>
                  <a:schemeClr val="bg1"/>
                </a:solidFill>
                <a:latin typeface="+mj-lt"/>
              </a:rPr>
              <a:t>www.youtube.com/watch?v=D4q0p3to9Xo</a:t>
            </a:r>
            <a:endParaRPr lang="nl-NL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7" name="Picture 5" descr="http://www.deviantart.com/download/141132751/Platinum_Pokemon_Sprites_by_Emporer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78" y="1241260"/>
            <a:ext cx="5118969" cy="4093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742950" y="2962275"/>
            <a:ext cx="772477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IIS, ASP.NET</a:t>
            </a:r>
            <a:endParaRPr lang="nl-NL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8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Internet</a:t>
            </a:r>
            <a:r>
              <a:rPr lang="en-US" baseline="0" noProof="0" dirty="0" smtClean="0"/>
              <a:t> Information Server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Windows Server for IIS</a:t>
            </a:r>
          </a:p>
          <a:p>
            <a:pPr lvl="1"/>
            <a:r>
              <a:rPr lang="en-US" dirty="0" smtClean="0"/>
              <a:t>Windows 2008 64bit (R2)</a:t>
            </a:r>
          </a:p>
          <a:p>
            <a:pPr lvl="1"/>
            <a:r>
              <a:rPr lang="en-US" dirty="0" smtClean="0"/>
              <a:t>Available memory (at least 4Gb, more = better)</a:t>
            </a:r>
          </a:p>
          <a:p>
            <a:pPr lvl="1"/>
            <a:r>
              <a:rPr lang="en-US" dirty="0" smtClean="0"/>
              <a:t>Processor(s) (4 or more)</a:t>
            </a:r>
          </a:p>
          <a:p>
            <a:r>
              <a:rPr lang="en-US" dirty="0" smtClean="0"/>
              <a:t>IIS 7 or higher</a:t>
            </a:r>
          </a:p>
          <a:p>
            <a:r>
              <a:rPr lang="en-US" dirty="0" smtClean="0"/>
              <a:t>Separate application pools</a:t>
            </a:r>
          </a:p>
          <a:p>
            <a:pPr lvl="1"/>
            <a:r>
              <a:rPr lang="en-US" dirty="0" smtClean="0"/>
              <a:t>Recycle at an exact time</a:t>
            </a:r>
          </a:p>
          <a:p>
            <a:pPr lvl="0"/>
            <a:r>
              <a:rPr lang="en-US" dirty="0" smtClean="0"/>
              <a:t>Ping service</a:t>
            </a:r>
          </a:p>
          <a:p>
            <a:pPr lvl="1"/>
            <a:r>
              <a:rPr lang="en-US" dirty="0" smtClean="0"/>
              <a:t>Platform: ping www.yourdomain.com/</a:t>
            </a:r>
            <a:r>
              <a:rPr lang="en-US" b="1" dirty="0" smtClean="0"/>
              <a:t>keepalive.aspx</a:t>
            </a:r>
          </a:p>
          <a:p>
            <a:pPr lvl="1"/>
            <a:r>
              <a:rPr lang="en-US" dirty="0" smtClean="0"/>
              <a:t>included in Evoq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Information Server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Free ping (Keep Alive) services</a:t>
            </a:r>
          </a:p>
          <a:p>
            <a:pPr lvl="1"/>
            <a:r>
              <a:rPr lang="en-US" noProof="0" dirty="0" smtClean="0"/>
              <a:t>host-tracker.com</a:t>
            </a:r>
            <a:endParaRPr lang="en-US" dirty="0" smtClean="0"/>
          </a:p>
          <a:p>
            <a:pPr lvl="1"/>
            <a:r>
              <a:rPr lang="en-US" dirty="0" smtClean="0"/>
              <a:t>uptimerobot.com</a:t>
            </a:r>
          </a:p>
          <a:p>
            <a:pPr lvl="1"/>
            <a:r>
              <a:rPr lang="en-US" dirty="0" smtClean="0"/>
              <a:t>www.statuscake.com</a:t>
            </a:r>
            <a:endParaRPr lang="en-US" noProof="0" dirty="0" smtClean="0"/>
          </a:p>
        </p:txBody>
      </p:sp>
      <p:pic>
        <p:nvPicPr>
          <p:cNvPr id="6" name="Picture 2" descr="C:\Users\ept\AppData\Local\Temp\SNAGHTML1abd05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96" y="3789040"/>
            <a:ext cx="575031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15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Information Service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noProof="0" dirty="0" smtClean="0"/>
              <a:t>Default Document</a:t>
            </a:r>
          </a:p>
          <a:p>
            <a:r>
              <a:rPr lang="en-US" baseline="0" noProof="0" dirty="0" smtClean="0"/>
              <a:t>Dynamic Compression</a:t>
            </a:r>
            <a:endParaRPr lang="en-US" dirty="0" smtClean="0"/>
          </a:p>
          <a:p>
            <a:r>
              <a:rPr lang="en-US" noProof="0" dirty="0" smtClean="0"/>
              <a:t>Dynamic</a:t>
            </a:r>
            <a:r>
              <a:rPr lang="en-US" baseline="0" noProof="0" dirty="0" smtClean="0"/>
              <a:t> Content Caching</a:t>
            </a:r>
          </a:p>
          <a:p>
            <a:r>
              <a:rPr lang="en-US" dirty="0" smtClean="0"/>
              <a:t>IIS server </a:t>
            </a:r>
          </a:p>
          <a:p>
            <a:pPr lvl="1"/>
            <a:r>
              <a:rPr lang="en-US" dirty="0" smtClean="0"/>
              <a:t>Debug=“false” </a:t>
            </a:r>
            <a:r>
              <a:rPr lang="en-US" baseline="0" noProof="0" dirty="0" smtClean="0"/>
              <a:t>in web.config</a:t>
            </a:r>
          </a:p>
          <a:p>
            <a:pPr lvl="1"/>
            <a:r>
              <a:rPr lang="en-US" dirty="0"/>
              <a:t>Server in release </a:t>
            </a:r>
            <a:r>
              <a:rPr lang="en-US" dirty="0" smtClean="0"/>
              <a:t>mode: machine.config</a:t>
            </a:r>
          </a:p>
          <a:p>
            <a:pPr lvl="1"/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5715000" y="1371600"/>
            <a:ext cx="24801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Demo</a:t>
            </a:r>
            <a:endParaRPr lang="nl-NL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275630" y="5373216"/>
            <a:ext cx="5919537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nl-NL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&lt;System.Web&gt;</a:t>
            </a:r>
          </a:p>
          <a:p>
            <a:r>
              <a:rPr lang="nl-NL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	&lt;</a:t>
            </a:r>
            <a:r>
              <a:rPr lang="nl-NL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deployment retail=true /&gt;</a:t>
            </a:r>
          </a:p>
          <a:p>
            <a:r>
              <a:rPr lang="nl-NL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&lt;/System.Web</a:t>
            </a:r>
            <a:r>
              <a:rPr lang="nl-NL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nl-NL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62001" y="2886075"/>
            <a:ext cx="783907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MS SQL Server</a:t>
            </a:r>
            <a:endParaRPr lang="nl-NL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65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Session Objectives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9739" y="1499937"/>
            <a:ext cx="8542336" cy="5007226"/>
          </a:xfrm>
        </p:spPr>
        <p:txBody>
          <a:bodyPr>
            <a:normAutofit fontScale="92500"/>
          </a:bodyPr>
          <a:lstStyle/>
          <a:p>
            <a:r>
              <a:rPr lang="en-US" noProof="0" dirty="0" smtClean="0"/>
              <a:t>Sharing experiences for improving DNN Performance</a:t>
            </a:r>
          </a:p>
          <a:p>
            <a:pPr lvl="1"/>
            <a:r>
              <a:rPr lang="en-US" noProof="0" dirty="0" smtClean="0"/>
              <a:t>Production versus Development</a:t>
            </a:r>
          </a:p>
          <a:p>
            <a:pPr lvl="0"/>
            <a:r>
              <a:rPr lang="en-US" noProof="0" dirty="0" smtClean="0"/>
              <a:t>For whom?</a:t>
            </a:r>
          </a:p>
          <a:p>
            <a:pPr lvl="1"/>
            <a:r>
              <a:rPr lang="en-US" noProof="0" dirty="0" smtClean="0"/>
              <a:t>Administrators, Hosters, Developers, Skinners</a:t>
            </a:r>
          </a:p>
          <a:p>
            <a:pPr lvl="1"/>
            <a:r>
              <a:rPr lang="en-US" noProof="0" dirty="0" smtClean="0"/>
              <a:t>System &amp; Database Administrators (Windows, SQL, IIS)</a:t>
            </a:r>
          </a:p>
          <a:p>
            <a:r>
              <a:rPr lang="en-US" noProof="0" dirty="0" smtClean="0"/>
              <a:t>Your benefit?</a:t>
            </a:r>
          </a:p>
          <a:p>
            <a:pPr lvl="1"/>
            <a:r>
              <a:rPr lang="en-US" noProof="0" dirty="0" smtClean="0"/>
              <a:t>Remember at least 2 things you will change</a:t>
            </a:r>
          </a:p>
          <a:p>
            <a:pPr lvl="1"/>
            <a:r>
              <a:rPr lang="en-US" noProof="0" dirty="0" smtClean="0"/>
              <a:t>Execute these changes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76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MS SQL Server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noProof="0" dirty="0" smtClean="0"/>
              <a:t>Windows Server for MS SQL Server</a:t>
            </a:r>
          </a:p>
          <a:p>
            <a:pPr lvl="1"/>
            <a:r>
              <a:rPr lang="en-US" noProof="0" dirty="0" smtClean="0"/>
              <a:t>Windows 2008 64bit (R2)</a:t>
            </a:r>
          </a:p>
          <a:p>
            <a:pPr lvl="1"/>
            <a:r>
              <a:rPr lang="en-US" noProof="0" dirty="0" smtClean="0"/>
              <a:t>Memory: biggest database *2 + 1Gb (more = better)</a:t>
            </a:r>
          </a:p>
          <a:p>
            <a:pPr lvl="1"/>
            <a:r>
              <a:rPr lang="en-US" noProof="0" dirty="0" smtClean="0"/>
              <a:t>SCSI disks 15.000RPm RAID configuration or SSD</a:t>
            </a:r>
          </a:p>
          <a:p>
            <a:pPr lvl="1"/>
            <a:r>
              <a:rPr lang="en-US" dirty="0" smtClean="0"/>
              <a:t>SSD for system disk</a:t>
            </a:r>
            <a:endParaRPr lang="en-US" noProof="0" dirty="0" smtClean="0"/>
          </a:p>
          <a:p>
            <a:r>
              <a:rPr lang="en-US" noProof="0" dirty="0" smtClean="0"/>
              <a:t>MS SQL 2008 or higher</a:t>
            </a:r>
          </a:p>
          <a:p>
            <a:r>
              <a:rPr lang="en-US" b="1" noProof="0" dirty="0" smtClean="0"/>
              <a:t>No </a:t>
            </a:r>
            <a:r>
              <a:rPr lang="en-US" noProof="0" dirty="0" smtClean="0"/>
              <a:t>Express versions (No, NEVER!)</a:t>
            </a:r>
          </a:p>
        </p:txBody>
      </p:sp>
    </p:spTree>
    <p:extLst>
      <p:ext uri="{BB962C8B-B14F-4D97-AF65-F5344CB8AC3E}">
        <p14:creationId xmlns:p14="http://schemas.microsoft.com/office/powerpoint/2010/main" val="4899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TurboSQL (Sebastian Leupold)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TurboSQL is a set of SQL scripts to improve Performance of DNN </a:t>
            </a:r>
            <a:r>
              <a:rPr lang="en-US" dirty="0" smtClean="0"/>
              <a:t>Platform </a:t>
            </a:r>
            <a:r>
              <a:rPr lang="en-US" dirty="0"/>
              <a:t>by optimizing indexes, references, views, functions &amp; stored </a:t>
            </a:r>
            <a:r>
              <a:rPr lang="en-US" dirty="0" smtClean="0"/>
              <a:t>procedures</a:t>
            </a:r>
          </a:p>
          <a:p>
            <a:r>
              <a:rPr lang="en-GB" dirty="0" smtClean="0">
                <a:hlinkClick r:id="rId2"/>
              </a:rPr>
              <a:t>http://dnnscript.codeplex.com/</a:t>
            </a:r>
            <a:r>
              <a:rPr lang="en-GB" dirty="0" smtClean="0"/>
              <a:t> </a:t>
            </a:r>
          </a:p>
          <a:p>
            <a:r>
              <a:rPr lang="en-GB" dirty="0" smtClean="0"/>
              <a:t>Warning: </a:t>
            </a:r>
          </a:p>
          <a:p>
            <a:pPr lvl="1"/>
            <a:r>
              <a:rPr lang="en-GB" dirty="0" smtClean="0"/>
              <a:t>Uninstall before upgrading</a:t>
            </a:r>
          </a:p>
          <a:p>
            <a:pPr lvl="1"/>
            <a:r>
              <a:rPr lang="en-GB" dirty="0" smtClean="0"/>
              <a:t>Check version script vs DNN version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0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SQL Server: server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noProof="0" dirty="0" smtClean="0"/>
              <a:t>Do </a:t>
            </a:r>
            <a:r>
              <a:rPr lang="en-US" b="1" noProof="0" dirty="0" smtClean="0"/>
              <a:t>not </a:t>
            </a:r>
            <a:r>
              <a:rPr lang="en-US" noProof="0" dirty="0" smtClean="0"/>
              <a:t>optimize for ad hoc workloads</a:t>
            </a:r>
          </a:p>
          <a:p>
            <a:pPr lvl="0"/>
            <a:r>
              <a:rPr lang="en-US" b="1" noProof="0" dirty="0" smtClean="0"/>
              <a:t>Boost </a:t>
            </a:r>
            <a:r>
              <a:rPr lang="en-US" noProof="0" dirty="0" smtClean="0"/>
              <a:t>SQL priority</a:t>
            </a:r>
          </a:p>
          <a:p>
            <a:pPr lvl="0"/>
            <a:r>
              <a:rPr lang="en-US" dirty="0" smtClean="0"/>
              <a:t>CLR execution </a:t>
            </a:r>
            <a:r>
              <a:rPr lang="en-US" b="1" dirty="0" smtClean="0"/>
              <a:t>disabled</a:t>
            </a:r>
          </a:p>
          <a:p>
            <a:pPr lvl="1"/>
            <a:r>
              <a:rPr lang="en-US" dirty="0" smtClean="0"/>
              <a:t>SP_CONFIGURE ‘CLR’,0</a:t>
            </a:r>
            <a:endParaRPr lang="en-US" noProof="0" dirty="0" smtClean="0"/>
          </a:p>
          <a:p>
            <a:r>
              <a:rPr lang="en-US" b="1" dirty="0" smtClean="0"/>
              <a:t>Compressed</a:t>
            </a:r>
            <a:r>
              <a:rPr lang="en-US" dirty="0" smtClean="0"/>
              <a:t> back-up</a:t>
            </a:r>
          </a:p>
          <a:p>
            <a:pPr lvl="1"/>
            <a:r>
              <a:rPr lang="en-US" dirty="0" smtClean="0"/>
              <a:t>Backup &amp; log to separate volume</a:t>
            </a:r>
          </a:p>
          <a:p>
            <a:pPr lvl="0"/>
            <a:r>
              <a:rPr lang="en-US" dirty="0" smtClean="0"/>
              <a:t>Maintenance plans</a:t>
            </a:r>
          </a:p>
          <a:p>
            <a:pPr lvl="1"/>
            <a:r>
              <a:rPr lang="en-US" dirty="0" smtClean="0"/>
              <a:t>Daily (backup)</a:t>
            </a:r>
          </a:p>
          <a:p>
            <a:pPr lvl="1"/>
            <a:r>
              <a:rPr lang="en-US" dirty="0" smtClean="0"/>
              <a:t>Weekly (backup; check; shrink; re-index; stats, cleanup)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6206633" y="2780928"/>
            <a:ext cx="24801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Demo</a:t>
            </a:r>
            <a:endParaRPr lang="nl-NL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4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MS SQL server: database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noProof="0" dirty="0" smtClean="0"/>
              <a:t>Recovery model: Simple (if possible)</a:t>
            </a:r>
          </a:p>
          <a:p>
            <a:pPr lvl="0"/>
            <a:r>
              <a:rPr lang="en-US" noProof="0" dirty="0" smtClean="0"/>
              <a:t>Auto close OFF</a:t>
            </a:r>
          </a:p>
          <a:p>
            <a:pPr lvl="0"/>
            <a:r>
              <a:rPr lang="en-US" noProof="0" dirty="0" smtClean="0"/>
              <a:t>Auto shrink OFF</a:t>
            </a:r>
          </a:p>
          <a:p>
            <a:pPr lvl="0"/>
            <a:r>
              <a:rPr lang="en-US" noProof="0" dirty="0" smtClean="0"/>
              <a:t>Log file on separate volume</a:t>
            </a:r>
          </a:p>
          <a:p>
            <a:pPr lvl="0"/>
            <a:r>
              <a:rPr lang="en-US" noProof="0" dirty="0" smtClean="0"/>
              <a:t>Grow by size, not by %</a:t>
            </a:r>
          </a:p>
          <a:p>
            <a:pPr lvl="0"/>
            <a:r>
              <a:rPr lang="en-US" noProof="0" dirty="0" smtClean="0"/>
              <a:t>Keep some free space, do not shrink often</a:t>
            </a:r>
          </a:p>
          <a:p>
            <a:pPr lvl="0"/>
            <a:r>
              <a:rPr lang="en-US" dirty="0" smtClean="0"/>
              <a:t>Log on a separate volume (SSD?)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6454202" y="2420888"/>
            <a:ext cx="24801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Demo</a:t>
            </a:r>
            <a:endParaRPr lang="nl-NL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48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settings</a:t>
            </a:r>
            <a:endParaRPr lang="en-US" dirty="0"/>
          </a:p>
        </p:txBody>
      </p:sp>
      <p:pic>
        <p:nvPicPr>
          <p:cNvPr id="4098" name="Picture 2" descr="C:\Users\ept\AppData\Local\Temp\SNAGHTMLf28b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744"/>
            <a:ext cx="5192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pt\AppData\Local\Temp\SNAGHTMLfba95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58" y="1844824"/>
            <a:ext cx="5721546" cy="39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5179637" y="6051343"/>
            <a:ext cx="3124573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SP_CONFIGURE </a:t>
            </a:r>
            <a:r>
              <a:rPr lang="en-US" sz="2000" dirty="0">
                <a:solidFill>
                  <a:schemeClr val="bg1"/>
                </a:solidFill>
              </a:rPr>
              <a:t>‘CLR’,</a:t>
            </a:r>
            <a:r>
              <a:rPr lang="en-US" sz="2000" dirty="0" smtClean="0">
                <a:solidFill>
                  <a:schemeClr val="bg1"/>
                </a:solidFill>
              </a:rPr>
              <a:t>0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RECONFIGURE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84586" y="5743566"/>
            <a:ext cx="3744416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 *</a:t>
            </a:r>
          </a:p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   sys.configurations</a:t>
            </a:r>
          </a:p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  name = 'clr enabled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231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options</a:t>
            </a:r>
            <a:endParaRPr lang="en-US" dirty="0"/>
          </a:p>
        </p:txBody>
      </p:sp>
      <p:pic>
        <p:nvPicPr>
          <p:cNvPr id="5122" name="Picture 2" descr="C:\Users\ept\AppData\Local\Temp\SNAGHTMLfcceb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0749"/>
            <a:ext cx="4953000" cy="382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ept\AppData\Local\Temp\SNAGHTMLfed50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47050"/>
            <a:ext cx="5700891" cy="40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5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Troublesome DNN database content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Overflowing Search tables, SiteLog table, Eventlog table</a:t>
            </a:r>
          </a:p>
          <a:p>
            <a:r>
              <a:rPr lang="en-GB" dirty="0" smtClean="0"/>
              <a:t>Solution: Test &amp; TRUNCATE when needed</a:t>
            </a:r>
            <a:endParaRPr lang="en-GB" dirty="0"/>
          </a:p>
        </p:txBody>
      </p:sp>
      <p:sp>
        <p:nvSpPr>
          <p:cNvPr id="5" name="Tekstvak 4"/>
          <p:cNvSpPr txBox="1"/>
          <p:nvPr/>
        </p:nvSpPr>
        <p:spPr>
          <a:xfrm>
            <a:off x="899592" y="3397578"/>
            <a:ext cx="6552728" cy="3293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SELECT  SCHEMA_NAME(t.schema_id) + '.' + t.name AS TableName ,</a:t>
            </a:r>
          </a:p>
          <a:p>
            <a:r>
              <a:rPr lang="en-GB" sz="1600" dirty="0" smtClean="0"/>
              <a:t>        p.rows AS RowCounts ,</a:t>
            </a:r>
          </a:p>
          <a:p>
            <a:r>
              <a:rPr lang="en-GB" sz="1600" dirty="0" smtClean="0"/>
              <a:t>        SUM(a.total_pages) * 8 AS TotalSpace_KB ,</a:t>
            </a:r>
          </a:p>
          <a:p>
            <a:r>
              <a:rPr lang="en-GB" sz="1600" dirty="0" smtClean="0"/>
              <a:t>        SUM(a.used_pages) * 8 AS UsedSpace_KB ,</a:t>
            </a:r>
          </a:p>
          <a:p>
            <a:r>
              <a:rPr lang="en-GB" sz="1600" dirty="0" smtClean="0"/>
              <a:t>        ( SUM(a.total_pages) - SUM(a.used_pages) ) * 8 AS UnusedSpace_KB</a:t>
            </a:r>
          </a:p>
          <a:p>
            <a:r>
              <a:rPr lang="en-GB" sz="1600" dirty="0" smtClean="0"/>
              <a:t>FROM    sys.tables t</a:t>
            </a:r>
          </a:p>
          <a:p>
            <a:r>
              <a:rPr lang="en-GB" sz="1600" dirty="0" smtClean="0"/>
              <a:t>        INNER JOIN sys.indexes i ON t.object_id = i.object_id</a:t>
            </a:r>
          </a:p>
          <a:p>
            <a:r>
              <a:rPr lang="en-GB" sz="1600" dirty="0" smtClean="0"/>
              <a:t>        INNER JOIN sys.partitions p ON i.object_id = p.object_id</a:t>
            </a:r>
          </a:p>
          <a:p>
            <a:r>
              <a:rPr lang="en-GB" sz="1600" dirty="0" smtClean="0"/>
              <a:t>                                       AND i.index_id = p.index_id</a:t>
            </a:r>
          </a:p>
          <a:p>
            <a:r>
              <a:rPr lang="en-GB" sz="1600" dirty="0" smtClean="0"/>
              <a:t>        INNER JOIN sys.allocation_units a ON p.partition_id = a.container_id</a:t>
            </a:r>
          </a:p>
          <a:p>
            <a:r>
              <a:rPr lang="en-GB" sz="1600" dirty="0" smtClean="0"/>
              <a:t>GROUP BY SCHEMA_NAME(t.schema_id) + '.' + t.name ,</a:t>
            </a:r>
          </a:p>
          <a:p>
            <a:r>
              <a:rPr lang="en-GB" sz="1600" dirty="0" smtClean="0"/>
              <a:t>        p.rows</a:t>
            </a:r>
          </a:p>
          <a:p>
            <a:r>
              <a:rPr lang="en-GB" sz="1600" dirty="0" smtClean="0"/>
              <a:t>ORDER BY [TableName]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44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MS</a:t>
            </a:r>
            <a:r>
              <a:rPr lang="en-US" baseline="0" noProof="0" dirty="0" smtClean="0"/>
              <a:t> SQL Server</a:t>
            </a:r>
            <a:endParaRPr lang="en-US" noProof="0" dirty="0"/>
          </a:p>
        </p:txBody>
      </p:sp>
      <p:sp>
        <p:nvSpPr>
          <p:cNvPr id="5" name="Rechthoek 4"/>
          <p:cNvSpPr/>
          <p:nvPr/>
        </p:nvSpPr>
        <p:spPr>
          <a:xfrm>
            <a:off x="1948348" y="2116150"/>
            <a:ext cx="527939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general:</a:t>
            </a:r>
            <a:br>
              <a:rPr lang="en-GB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GB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Spend money on</a:t>
            </a:r>
            <a:br>
              <a:rPr lang="en-GB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GB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Serious Hardware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667998" y="4704716"/>
            <a:ext cx="5840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2"/>
                </a:solidFill>
              </a:rPr>
              <a:t>“There is </a:t>
            </a:r>
            <a:r>
              <a:rPr lang="en-US" sz="2400" b="1" i="1" dirty="0">
                <a:solidFill>
                  <a:schemeClr val="tx2"/>
                </a:solidFill>
              </a:rPr>
              <a:t>no substitute for cubic </a:t>
            </a:r>
            <a:r>
              <a:rPr lang="en-US" sz="2400" b="1" i="1" dirty="0" smtClean="0">
                <a:solidFill>
                  <a:schemeClr val="tx2"/>
                </a:solidFill>
              </a:rPr>
              <a:t>inches”</a:t>
            </a:r>
            <a:endParaRPr lang="nl-NL" sz="2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2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Hard to find problems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 smtClean="0"/>
              <a:t>Exceptional conditions for DNN core queries</a:t>
            </a:r>
          </a:p>
          <a:p>
            <a:pPr lvl="1"/>
            <a:r>
              <a:rPr lang="en-US" noProof="0" dirty="0" smtClean="0"/>
              <a:t>Example: 1.000 portals, 60 modules/portal, 10 roles per portal, all modules under role security</a:t>
            </a:r>
          </a:p>
          <a:p>
            <a:pPr lvl="1"/>
            <a:r>
              <a:rPr lang="en-US" noProof="0" dirty="0" smtClean="0"/>
              <a:t>SQL query Outer Join constructs</a:t>
            </a:r>
          </a:p>
          <a:p>
            <a:r>
              <a:rPr lang="en-US" noProof="0" dirty="0" smtClean="0"/>
              <a:t>Collation sequences</a:t>
            </a:r>
            <a:r>
              <a:rPr lang="en-US" baseline="0" noProof="0" dirty="0" smtClean="0"/>
              <a:t> </a:t>
            </a:r>
          </a:p>
          <a:p>
            <a:pPr lvl="1"/>
            <a:r>
              <a:rPr lang="en-US" baseline="0" noProof="0" dirty="0" smtClean="0"/>
              <a:t>SQL Server setting</a:t>
            </a:r>
          </a:p>
          <a:p>
            <a:pPr lvl="1"/>
            <a:r>
              <a:rPr lang="en-US" baseline="0" noProof="0" dirty="0" smtClean="0"/>
              <a:t>Database setting</a:t>
            </a:r>
          </a:p>
          <a:p>
            <a:pPr lvl="1"/>
            <a:r>
              <a:rPr lang="en-US" baseline="0" noProof="0" dirty="0" smtClean="0"/>
              <a:t>Table setting</a:t>
            </a:r>
          </a:p>
          <a:p>
            <a:pPr lvl="1"/>
            <a:r>
              <a:rPr lang="en-US" noProof="0" dirty="0" smtClean="0"/>
              <a:t>Cross database queries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28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DNN Technology</a:t>
            </a:r>
            <a:endParaRPr lang="en-US" noProof="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85669657"/>
              </p:ext>
            </p:extLst>
          </p:nvPr>
        </p:nvGraphicFramePr>
        <p:xfrm>
          <a:off x="1251767" y="1295400"/>
          <a:ext cx="6368233" cy="466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hthoek 2"/>
          <p:cNvSpPr/>
          <p:nvPr/>
        </p:nvSpPr>
        <p:spPr>
          <a:xfrm>
            <a:off x="304800" y="1943101"/>
            <a:ext cx="8458200" cy="647700"/>
          </a:xfrm>
          <a:prstGeom prst="rect">
            <a:avLst/>
          </a:prstGeom>
          <a:solidFill>
            <a:srgbClr val="989898">
              <a:alpha val="60000"/>
            </a:srgb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PIJL-LINKS 1"/>
          <p:cNvSpPr/>
          <p:nvPr/>
        </p:nvSpPr>
        <p:spPr>
          <a:xfrm>
            <a:off x="7696200" y="2684585"/>
            <a:ext cx="1143000" cy="533400"/>
          </a:xfrm>
          <a:prstGeom prst="leftArrow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PIJL-LINKS 11"/>
          <p:cNvSpPr/>
          <p:nvPr/>
        </p:nvSpPr>
        <p:spPr>
          <a:xfrm>
            <a:off x="7696200" y="3370385"/>
            <a:ext cx="1143000" cy="533400"/>
          </a:xfrm>
          <a:prstGeom prst="leftArrow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PIJL-LINKS 12"/>
          <p:cNvSpPr/>
          <p:nvPr/>
        </p:nvSpPr>
        <p:spPr>
          <a:xfrm>
            <a:off x="7696200" y="4038600"/>
            <a:ext cx="1143000" cy="533400"/>
          </a:xfrm>
          <a:prstGeom prst="leftArrow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PIJL-LINKS 13"/>
          <p:cNvSpPr/>
          <p:nvPr/>
        </p:nvSpPr>
        <p:spPr>
          <a:xfrm>
            <a:off x="7696200" y="5334000"/>
            <a:ext cx="1143000" cy="533400"/>
          </a:xfrm>
          <a:prstGeom prst="leftArrow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PIJL-LINKS 8"/>
          <p:cNvSpPr/>
          <p:nvPr/>
        </p:nvSpPr>
        <p:spPr>
          <a:xfrm>
            <a:off x="7620000" y="1398257"/>
            <a:ext cx="1143000" cy="533400"/>
          </a:xfrm>
          <a:prstGeom prst="leftArrow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323850" y="4686301"/>
            <a:ext cx="8458200" cy="647700"/>
          </a:xfrm>
          <a:prstGeom prst="rect">
            <a:avLst/>
          </a:prstGeom>
          <a:solidFill>
            <a:srgbClr val="989898">
              <a:alpha val="60000"/>
            </a:srgb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060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2" grpId="0" animBg="1"/>
      <p:bldP spid="13" grpId="0" animBg="1"/>
      <p:bldP spid="14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Session Outline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noProof="0" dirty="0" smtClean="0"/>
              <a:t>DNN Technical environment and components</a:t>
            </a:r>
          </a:p>
          <a:p>
            <a:r>
              <a:rPr lang="en-US" noProof="0" dirty="0" smtClean="0"/>
              <a:t>Measuring performance</a:t>
            </a:r>
          </a:p>
          <a:p>
            <a:r>
              <a:rPr lang="en-US" noProof="0" dirty="0" smtClean="0"/>
              <a:t>Improving </a:t>
            </a:r>
            <a:r>
              <a:rPr lang="en-US" b="1" dirty="0" smtClean="0"/>
              <a:t>DNN </a:t>
            </a:r>
            <a:r>
              <a:rPr lang="en-US" dirty="0" smtClean="0"/>
              <a:t>performance</a:t>
            </a:r>
            <a:endParaRPr lang="en-US" noProof="0" dirty="0" smtClean="0"/>
          </a:p>
          <a:p>
            <a:pPr lvl="1"/>
            <a:r>
              <a:rPr lang="en-US" noProof="0" dirty="0" smtClean="0"/>
              <a:t>Host; Admin; Module; Skin</a:t>
            </a:r>
          </a:p>
          <a:p>
            <a:r>
              <a:rPr lang="en-US" noProof="0" dirty="0" smtClean="0"/>
              <a:t>Improving </a:t>
            </a:r>
            <a:r>
              <a:rPr lang="en-US" b="1" dirty="0" smtClean="0"/>
              <a:t>webserver </a:t>
            </a:r>
            <a:r>
              <a:rPr lang="en-US" dirty="0" smtClean="0"/>
              <a:t>performance</a:t>
            </a:r>
            <a:endParaRPr lang="en-US" noProof="0" dirty="0" smtClean="0"/>
          </a:p>
          <a:p>
            <a:pPr lvl="1"/>
            <a:r>
              <a:rPr lang="en-US" noProof="0" dirty="0" smtClean="0"/>
              <a:t>Internet Information Server</a:t>
            </a:r>
          </a:p>
          <a:p>
            <a:pPr lvl="1"/>
            <a:r>
              <a:rPr lang="en-US" noProof="0" dirty="0" smtClean="0"/>
              <a:t>Windows server</a:t>
            </a:r>
          </a:p>
          <a:p>
            <a:r>
              <a:rPr lang="en-US" noProof="0" dirty="0" smtClean="0"/>
              <a:t>Improving </a:t>
            </a:r>
            <a:r>
              <a:rPr lang="en-US" b="1" dirty="0" smtClean="0"/>
              <a:t>database server </a:t>
            </a:r>
            <a:r>
              <a:rPr lang="en-US" dirty="0" smtClean="0"/>
              <a:t>performance</a:t>
            </a:r>
            <a:endParaRPr lang="en-US" noProof="0" dirty="0" smtClean="0"/>
          </a:p>
          <a:p>
            <a:pPr lvl="1"/>
            <a:r>
              <a:rPr lang="en-US" noProof="0" dirty="0" smtClean="0"/>
              <a:t>MS SQL server</a:t>
            </a:r>
          </a:p>
          <a:p>
            <a:pPr lvl="1"/>
            <a:r>
              <a:rPr lang="en-US" noProof="0" dirty="0" smtClean="0"/>
              <a:t>Windows Server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74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465507" y="809625"/>
            <a:ext cx="81551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Performance improvement</a:t>
            </a:r>
            <a:br>
              <a:rPr lang="en-GB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GB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ALWAYS POSSIBLE</a:t>
            </a:r>
          </a:p>
        </p:txBody>
      </p:sp>
      <p:sp>
        <p:nvSpPr>
          <p:cNvPr id="4" name="Rechthoek 3"/>
          <p:cNvSpPr/>
          <p:nvPr/>
        </p:nvSpPr>
        <p:spPr>
          <a:xfrm>
            <a:off x="196172" y="2829093"/>
            <a:ext cx="869379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Aim at &gt;80</a:t>
            </a:r>
            <a:br>
              <a:rPr lang="en-GB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n-GB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GB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Remember the 10/90 rule </a:t>
            </a:r>
            <a:endParaRPr lang="en-GB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GB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GB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Law of Conservation of Misery</a:t>
            </a:r>
            <a:endParaRPr lang="en-GB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709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Resources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2651" y="1499937"/>
            <a:ext cx="8729330" cy="5007226"/>
          </a:xfrm>
        </p:spPr>
        <p:txBody>
          <a:bodyPr>
            <a:normAutofit fontScale="92500" lnSpcReduction="20000"/>
          </a:bodyPr>
          <a:lstStyle/>
          <a:p>
            <a:r>
              <a:rPr lang="en-US" sz="2000" noProof="0" dirty="0" smtClean="0"/>
              <a:t>Google Page Speed Online: </a:t>
            </a:r>
            <a:r>
              <a:rPr lang="en-US" sz="2000" noProof="0" dirty="0" smtClean="0">
                <a:hlinkClick r:id="rId2"/>
              </a:rPr>
              <a:t>developers.google.com/pagespeed</a:t>
            </a:r>
            <a:endParaRPr lang="en-US" sz="2000" noProof="0" dirty="0" smtClean="0"/>
          </a:p>
          <a:p>
            <a:r>
              <a:rPr lang="en-US" sz="2000" noProof="0" dirty="0" smtClean="0"/>
              <a:t>YSlow for FireFox: </a:t>
            </a:r>
            <a:r>
              <a:rPr lang="en-US" sz="2000" dirty="0" smtClean="0">
                <a:hlinkClick r:id="rId3"/>
              </a:rPr>
              <a:t>addons.mozilla.org/nl/firefox/addon/yslow</a:t>
            </a:r>
            <a:endParaRPr lang="en-US" sz="2000" dirty="0" smtClean="0"/>
          </a:p>
          <a:p>
            <a:r>
              <a:rPr lang="en-US" sz="2000" noProof="0" dirty="0" smtClean="0"/>
              <a:t>CSSTidy: </a:t>
            </a:r>
            <a:r>
              <a:rPr lang="en-US" sz="2000" noProof="0" dirty="0" smtClean="0">
                <a:hlinkClick r:id="rId4"/>
              </a:rPr>
              <a:t>csstidy.sourceforge.net</a:t>
            </a:r>
            <a:endParaRPr lang="en-US" sz="2000" noProof="0" dirty="0" smtClean="0"/>
          </a:p>
          <a:p>
            <a:r>
              <a:rPr lang="en-US" sz="2000" noProof="0" dirty="0" smtClean="0"/>
              <a:t>JSMin: </a:t>
            </a:r>
            <a:r>
              <a:rPr lang="en-US" sz="2000" noProof="0" dirty="0" smtClean="0">
                <a:hlinkClick r:id="rId5"/>
              </a:rPr>
              <a:t>www.crockford.com/javascript/jsmin.html</a:t>
            </a:r>
            <a:r>
              <a:rPr lang="en-US" sz="2000" noProof="0" dirty="0" smtClean="0"/>
              <a:t> </a:t>
            </a:r>
          </a:p>
          <a:p>
            <a:r>
              <a:rPr lang="en-US" sz="2000" noProof="0" dirty="0" smtClean="0"/>
              <a:t>SQL Queries for host/admin settings: </a:t>
            </a:r>
            <a:r>
              <a:rPr lang="en-US" sz="2000" noProof="0" dirty="0" smtClean="0">
                <a:hlinkClick r:id="rId6"/>
              </a:rPr>
              <a:t>dnnperformance.codeplex.com</a:t>
            </a:r>
            <a:endParaRPr lang="en-US" sz="2000" noProof="0" dirty="0" smtClean="0"/>
          </a:p>
          <a:p>
            <a:r>
              <a:rPr lang="en-US" sz="2000" noProof="0" dirty="0" smtClean="0"/>
              <a:t>MS Build for DNN: </a:t>
            </a:r>
            <a:r>
              <a:rPr lang="en-US" sz="2000" noProof="0" dirty="0" smtClean="0">
                <a:hlinkClick r:id="rId7"/>
              </a:rPr>
              <a:t>dnntcmsbuild.codeplex.com</a:t>
            </a:r>
            <a:r>
              <a:rPr lang="en-US" sz="2000" noProof="0" dirty="0" smtClean="0"/>
              <a:t> </a:t>
            </a:r>
          </a:p>
          <a:p>
            <a:pPr lvl="0"/>
            <a:r>
              <a:rPr lang="en-US" sz="2000" noProof="0" dirty="0" smtClean="0"/>
              <a:t>Sprites introduction: </a:t>
            </a:r>
            <a:r>
              <a:rPr lang="en-US" sz="2000" dirty="0" smtClean="0">
                <a:hlinkClick r:id="rId8"/>
              </a:rPr>
              <a:t>www.youtube.com/watch?v=D4q0p3to9Xo</a:t>
            </a:r>
            <a:r>
              <a:rPr lang="en-US" sz="2000" dirty="0" smtClean="0"/>
              <a:t> </a:t>
            </a:r>
            <a:endParaRPr lang="en-US" sz="2000" noProof="0" dirty="0" smtClean="0"/>
          </a:p>
          <a:p>
            <a:pPr lvl="0"/>
            <a:r>
              <a:rPr lang="en-US" sz="2000" noProof="0" dirty="0" smtClean="0"/>
              <a:t>YSlow/Pagespeed in one: </a:t>
            </a:r>
            <a:r>
              <a:rPr lang="en-US" sz="2000" noProof="0" dirty="0" smtClean="0">
                <a:hlinkClick r:id="rId9"/>
              </a:rPr>
              <a:t>gtmetrix.com</a:t>
            </a:r>
            <a:r>
              <a:rPr lang="en-US" sz="2000" noProof="0" dirty="0" smtClean="0"/>
              <a:t> </a:t>
            </a:r>
          </a:p>
          <a:p>
            <a:pPr lvl="0"/>
            <a:r>
              <a:rPr lang="en-US" sz="2000" dirty="0" smtClean="0"/>
              <a:t>TurboSQL: </a:t>
            </a:r>
            <a:r>
              <a:rPr lang="en-US" sz="2000" dirty="0" smtClean="0">
                <a:hlinkClick r:id="rId10"/>
              </a:rPr>
              <a:t>https://dnnscript.codeplex.com/</a:t>
            </a:r>
            <a:r>
              <a:rPr lang="en-US" sz="2000" dirty="0" smtClean="0"/>
              <a:t> </a:t>
            </a:r>
            <a:endParaRPr lang="en-US" sz="2000" noProof="0" dirty="0" smtClean="0"/>
          </a:p>
          <a:p>
            <a:pPr lvl="0"/>
            <a:endParaRPr lang="en-US" sz="2000" noProof="0" dirty="0" smtClean="0"/>
          </a:p>
          <a:p>
            <a:pPr lvl="0"/>
            <a:r>
              <a:rPr lang="en-US" sz="2000" noProof="0" dirty="0" smtClean="0"/>
              <a:t>Contact me: </a:t>
            </a:r>
            <a:r>
              <a:rPr lang="en-US" sz="2000" noProof="0" dirty="0" smtClean="0">
                <a:hlinkClick r:id="rId11"/>
              </a:rPr>
              <a:t>ernst.peter.tamminga@xcess.nl</a:t>
            </a:r>
            <a:r>
              <a:rPr lang="en-US" sz="2000" noProof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15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5" name="Rectangle 15"/>
          <p:cNvSpPr>
            <a:spLocks noGrp="1" noChangeArrowheads="1"/>
          </p:cNvSpPr>
          <p:nvPr>
            <p:ph type="title"/>
          </p:nvPr>
        </p:nvSpPr>
        <p:spPr>
          <a:xfrm>
            <a:off x="722312" y="4406900"/>
            <a:ext cx="8421688" cy="13620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Maximize performance for your DNN Installation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6" name="Rectangle 1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Ernst Peter </a:t>
            </a:r>
            <a:r>
              <a:rPr lang="en-US" sz="2400" dirty="0" smtClean="0">
                <a:solidFill>
                  <a:schemeClr val="tx1"/>
                </a:solidFill>
              </a:rPr>
              <a:t>Tamminga</a:t>
            </a: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1800" dirty="0">
                <a:solidFill>
                  <a:schemeClr val="tx1"/>
                </a:solidFill>
              </a:rPr>
              <a:t>XCESS expertise center b.v. (Netherlands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76672"/>
            <a:ext cx="2363638" cy="983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63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DNN Technology</a:t>
            </a:r>
            <a:endParaRPr lang="en-US" noProof="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53533361"/>
              </p:ext>
            </p:extLst>
          </p:nvPr>
        </p:nvGraphicFramePr>
        <p:xfrm>
          <a:off x="1251767" y="1295400"/>
          <a:ext cx="6368233" cy="466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hthoek 2"/>
          <p:cNvSpPr/>
          <p:nvPr/>
        </p:nvSpPr>
        <p:spPr>
          <a:xfrm>
            <a:off x="304800" y="1943101"/>
            <a:ext cx="8458200" cy="647700"/>
          </a:xfrm>
          <a:prstGeom prst="rect">
            <a:avLst/>
          </a:prstGeom>
          <a:solidFill>
            <a:srgbClr val="989898">
              <a:alpha val="60000"/>
            </a:srgb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PIJL-LINKS 1"/>
          <p:cNvSpPr/>
          <p:nvPr/>
        </p:nvSpPr>
        <p:spPr>
          <a:xfrm>
            <a:off x="7696200" y="2684585"/>
            <a:ext cx="1143000" cy="533400"/>
          </a:xfrm>
          <a:prstGeom prst="leftArrow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PIJL-LINKS 11"/>
          <p:cNvSpPr/>
          <p:nvPr/>
        </p:nvSpPr>
        <p:spPr>
          <a:xfrm>
            <a:off x="7696200" y="3370385"/>
            <a:ext cx="1143000" cy="533400"/>
          </a:xfrm>
          <a:prstGeom prst="leftArrow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PIJL-LINKS 12"/>
          <p:cNvSpPr/>
          <p:nvPr/>
        </p:nvSpPr>
        <p:spPr>
          <a:xfrm>
            <a:off x="7696200" y="4038600"/>
            <a:ext cx="1143000" cy="533400"/>
          </a:xfrm>
          <a:prstGeom prst="leftArrow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PIJL-LINKS 13"/>
          <p:cNvSpPr/>
          <p:nvPr/>
        </p:nvSpPr>
        <p:spPr>
          <a:xfrm>
            <a:off x="7696200" y="5334000"/>
            <a:ext cx="1143000" cy="533400"/>
          </a:xfrm>
          <a:prstGeom prst="leftArrow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PIJL-LINKS 8"/>
          <p:cNvSpPr/>
          <p:nvPr/>
        </p:nvSpPr>
        <p:spPr>
          <a:xfrm>
            <a:off x="7620000" y="1398257"/>
            <a:ext cx="1143000" cy="533400"/>
          </a:xfrm>
          <a:prstGeom prst="leftArrow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361503" y="4668687"/>
            <a:ext cx="8458200" cy="647700"/>
          </a:xfrm>
          <a:prstGeom prst="rect">
            <a:avLst/>
          </a:prstGeom>
          <a:solidFill>
            <a:srgbClr val="989898">
              <a:alpha val="60000"/>
            </a:srgb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425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2" grpId="0" animBg="1"/>
      <p:bldP spid="13" grpId="0" animBg="1"/>
      <p:bldP spid="14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584791" y="2886075"/>
            <a:ext cx="812327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Why and how?</a:t>
            </a:r>
            <a:endParaRPr lang="nl-NL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8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Measuring website performance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noProof="0" dirty="0" smtClean="0"/>
              <a:t>Performance (page, URL)</a:t>
            </a:r>
          </a:p>
          <a:p>
            <a:pPr lvl="1"/>
            <a:r>
              <a:rPr lang="en-US" noProof="0" dirty="0" smtClean="0"/>
              <a:t>Technical interpretation: page content = technical optimal</a:t>
            </a:r>
          </a:p>
          <a:p>
            <a:pPr lvl="1"/>
            <a:r>
              <a:rPr lang="en-US" noProof="0" dirty="0" smtClean="0"/>
              <a:t>Speed at which webpages are served to the end user</a:t>
            </a:r>
          </a:p>
          <a:p>
            <a:r>
              <a:rPr lang="en-US" noProof="0" dirty="0" smtClean="0"/>
              <a:t>Why spend time on performance?</a:t>
            </a:r>
          </a:p>
          <a:p>
            <a:pPr lvl="1"/>
            <a:r>
              <a:rPr lang="en-US" dirty="0" smtClean="0"/>
              <a:t>User Experience</a:t>
            </a:r>
          </a:p>
          <a:p>
            <a:pPr lvl="1"/>
            <a:r>
              <a:rPr lang="en-US" noProof="0" dirty="0" smtClean="0"/>
              <a:t>Search Engine Optimization</a:t>
            </a:r>
          </a:p>
          <a:p>
            <a:r>
              <a:rPr lang="en-US" noProof="0" dirty="0" smtClean="0"/>
              <a:t>Measuring performance </a:t>
            </a:r>
            <a:r>
              <a:rPr lang="en-US" b="1" noProof="0" dirty="0" smtClean="0"/>
              <a:t>Offline</a:t>
            </a:r>
          </a:p>
          <a:p>
            <a:pPr lvl="1"/>
            <a:r>
              <a:rPr lang="en-US" noProof="0" dirty="0" smtClean="0"/>
              <a:t>Y-Slow (FireFox)</a:t>
            </a:r>
          </a:p>
          <a:p>
            <a:pPr lvl="1"/>
            <a:r>
              <a:rPr lang="en-US" noProof="0" dirty="0" smtClean="0"/>
              <a:t>Page Speed for Google Chrome</a:t>
            </a:r>
          </a:p>
          <a:p>
            <a:r>
              <a:rPr lang="en-US" noProof="0" dirty="0" smtClean="0"/>
              <a:t>Measuring performance </a:t>
            </a:r>
            <a:r>
              <a:rPr lang="en-US" b="1" noProof="0" dirty="0" smtClean="0"/>
              <a:t>Online</a:t>
            </a:r>
          </a:p>
          <a:p>
            <a:pPr lvl="1"/>
            <a:r>
              <a:rPr lang="en-US" noProof="0" dirty="0" smtClean="0"/>
              <a:t>Google Page Speed Online</a:t>
            </a:r>
            <a:br>
              <a:rPr lang="en-US" noProof="0" dirty="0" smtClean="0"/>
            </a:br>
            <a:r>
              <a:rPr lang="en-US" noProof="0" dirty="0" smtClean="0">
                <a:hlinkClick r:id="rId2"/>
              </a:rPr>
              <a:t>http://developers.google.com/pagespeed/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5320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584791" y="2886075"/>
            <a:ext cx="812327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Examples</a:t>
            </a:r>
            <a:endParaRPr lang="nl-NL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42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1176</Words>
  <Application>Microsoft Office PowerPoint</Application>
  <PresentationFormat>Diavoorstelling (4:3)</PresentationFormat>
  <Paragraphs>296</Paragraphs>
  <Slides>52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52</vt:i4>
      </vt:variant>
    </vt:vector>
  </HeadingPairs>
  <TitlesOfParts>
    <vt:vector size="53" baseType="lpstr">
      <vt:lpstr>Kantoorthema</vt:lpstr>
      <vt:lpstr>PowerPoint-presentatie</vt:lpstr>
      <vt:lpstr>Maximize performance for your DNN Installation</vt:lpstr>
      <vt:lpstr>Some background</vt:lpstr>
      <vt:lpstr>Session Objectives</vt:lpstr>
      <vt:lpstr>Session Outline</vt:lpstr>
      <vt:lpstr>DNN Technology</vt:lpstr>
      <vt:lpstr>PowerPoint-presentatie</vt:lpstr>
      <vt:lpstr>Measuring website performance</vt:lpstr>
      <vt:lpstr>PowerPoint-presentatie</vt:lpstr>
      <vt:lpstr>DNNSoftware.com Case Studies</vt:lpstr>
      <vt:lpstr>Examples</vt:lpstr>
      <vt:lpstr>DNN can be (you can do) better</vt:lpstr>
      <vt:lpstr>Umbraco</vt:lpstr>
      <vt:lpstr>Umbraco samples</vt:lpstr>
      <vt:lpstr>Joomla</vt:lpstr>
      <vt:lpstr>Joomla Examples</vt:lpstr>
      <vt:lpstr>PowerPoint-presentatie</vt:lpstr>
      <vt:lpstr>Can WE do better?</vt:lpstr>
      <vt:lpstr>PowerPoint-presentatie</vt:lpstr>
      <vt:lpstr>Host level: SETTINGS</vt:lpstr>
      <vt:lpstr>Host Level: SCHEDULE</vt:lpstr>
      <vt:lpstr>How to change Host Level Settings?</vt:lpstr>
      <vt:lpstr>Host Level Settings (after)</vt:lpstr>
      <vt:lpstr>Schedule settings (after)</vt:lpstr>
      <vt:lpstr>Host Level Settings</vt:lpstr>
      <vt:lpstr>Caching</vt:lpstr>
      <vt:lpstr>Your current cache settings?</vt:lpstr>
      <vt:lpstr>Change to optimal performance?</vt:lpstr>
      <vt:lpstr>PowerPoint-presentatie</vt:lpstr>
      <vt:lpstr>Performance settings: Files</vt:lpstr>
      <vt:lpstr>Performance: Module Development</vt:lpstr>
      <vt:lpstr>PowerPoint-presentatie</vt:lpstr>
      <vt:lpstr>Sprites/images sample</vt:lpstr>
      <vt:lpstr>Sprites/images sample</vt:lpstr>
      <vt:lpstr>PowerPoint-presentatie</vt:lpstr>
      <vt:lpstr>Internet Information Server</vt:lpstr>
      <vt:lpstr>Internet Information Server</vt:lpstr>
      <vt:lpstr>Internet Information Service</vt:lpstr>
      <vt:lpstr>PowerPoint-presentatie</vt:lpstr>
      <vt:lpstr>MS SQL Server</vt:lpstr>
      <vt:lpstr>TurboSQL (Sebastian Leupold)</vt:lpstr>
      <vt:lpstr>MS SQL Server: server</vt:lpstr>
      <vt:lpstr>MS SQL server: database</vt:lpstr>
      <vt:lpstr>SQL settings</vt:lpstr>
      <vt:lpstr>Database options</vt:lpstr>
      <vt:lpstr>Troublesome DNN database content</vt:lpstr>
      <vt:lpstr>MS SQL Server</vt:lpstr>
      <vt:lpstr>Hard to find problems</vt:lpstr>
      <vt:lpstr>DNN Technology</vt:lpstr>
      <vt:lpstr>PowerPoint-presentatie</vt:lpstr>
      <vt:lpstr>Resources</vt:lpstr>
      <vt:lpstr>Maximize performance for your DNN Installation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Maximize performance for your DotNetNuke Installation</dc:title>
  <dc:creator>Ernst Peter Tamminga</dc:creator>
  <cp:lastModifiedBy>Ernst Peter Tamminga</cp:lastModifiedBy>
  <cp:revision>48</cp:revision>
  <dcterms:created xsi:type="dcterms:W3CDTF">2014-04-17T08:46:26Z</dcterms:created>
  <dcterms:modified xsi:type="dcterms:W3CDTF">2014-05-17T13:37:31Z</dcterms:modified>
</cp:coreProperties>
</file>